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autoCompressPictures="0">
  <p:sldMasterIdLst>
    <p:sldMasterId id="2147483648" r:id="rId4"/>
  </p:sldMasterIdLst>
  <p:notesMasterIdLst>
    <p:notesMasterId r:id="rId16"/>
  </p:notesMasterIdLst>
  <p:sldIdLst>
    <p:sldId id="293" r:id="rId5"/>
    <p:sldId id="267" r:id="rId6"/>
    <p:sldId id="265" r:id="rId7"/>
    <p:sldId id="300" r:id="rId8"/>
    <p:sldId id="301" r:id="rId9"/>
    <p:sldId id="302" r:id="rId10"/>
    <p:sldId id="303" r:id="rId11"/>
    <p:sldId id="304" r:id="rId12"/>
    <p:sldId id="305" r:id="rId13"/>
    <p:sldId id="272" r:id="rId14"/>
    <p:sldId id="299" r:id="rId15"/>
  </p:sldIdLst>
  <p:sldSz cx="12192000" cy="6858000"/>
  <p:notesSz cx="6858000" cy="9144000"/>
  <p:embeddedFontLst>
    <p:embeddedFont>
      <p:font typeface="IBM Plex Sans" panose="020B0503050203000203" pitchFamily="34" charset="0"/>
      <p:regular r:id="rId17"/>
      <p:bold r:id="rId18"/>
      <p:italic r:id="rId19"/>
      <p:boldItalic r:id="rId20"/>
    </p:embeddedFont>
    <p:embeddedFont>
      <p:font typeface="IBM Plex Sans Light" panose="020B0403050203000203" pitchFamily="34" charset="0"/>
      <p:regular r:id="rId21"/>
      <p:italic r:id="rId22"/>
    </p:embeddedFont>
    <p:embeddedFont>
      <p:font typeface="IBM Plex Sans Medium" panose="020B0503050203000203" pitchFamily="34" charset="0"/>
      <p:regular r:id="rId23"/>
      <p:italic r:id="rId24"/>
    </p:embeddedFont>
    <p:embeddedFont>
      <p:font typeface="IBM Plex Serif" panose="02060503050406000203" pitchFamily="18" charset="77"/>
      <p:regular r:id="rId25"/>
      <p:bold r:id="rId26"/>
      <p:italic r:id="rId27"/>
      <p:boldItalic r:id="rId28"/>
    </p:embeddedFont>
  </p:embeddedFont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XZJRTlChsJ3AmbBvy1xuw==" hashData="em+8X0KKRPyXbb3mDtSaUNqCQWNxpu5kQoIvlIqI6ls8Po+5KdmhOd3raURd+sVIk2OdOheiyl2WjIGwWY6JOg=="/>
  <p:extLst>
    <p:ext uri="{EFAFB233-063F-42B5-8137-9DF3F51BA10A}">
      <p15:sldGuideLst xmlns:p15="http://schemas.microsoft.com/office/powerpoint/2012/main">
        <p15:guide id="1" orient="horz" pos="935" userDrawn="1">
          <p15:clr>
            <a:srgbClr val="A4A3A4"/>
          </p15:clr>
        </p15:guide>
        <p15:guide id="2" pos="43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ED7356-230C-B591-EF87-4240CBE9D3BE}" name="Pernille Saul" initials="PS" userId="S::psau@dbc.dk::d6ac6549-1452-433b-8fc6-2a874b029565" providerId="AD"/>
  <p188:author id="{989139F1-242F-401D-93CA-A90340D44B65}" name="Charlotte Arnskov" initials="CA" userId="S::charlotte@arnskov.dk::741f138c-c749-4117-89e2-1ad746a30ad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0"/>
    <a:srgbClr val="FDD6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1" autoAdjust="0"/>
    <p:restoredTop sz="94658" autoAdjust="0"/>
  </p:normalViewPr>
  <p:slideViewPr>
    <p:cSldViewPr snapToGrid="0">
      <p:cViewPr varScale="1">
        <p:scale>
          <a:sx n="67" d="100"/>
          <a:sy n="67" d="100"/>
        </p:scale>
        <p:origin x="200" y="1224"/>
      </p:cViewPr>
      <p:guideLst>
        <p:guide orient="horz" pos="935"/>
        <p:guide pos="43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customXml" Target="../customXml/item3.xml"/><Relationship Id="rId21" Type="http://schemas.openxmlformats.org/officeDocument/2006/relationships/font" Target="fonts/font5.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5" Type="http://schemas.openxmlformats.org/officeDocument/2006/relationships/font" Target="fonts/font9.fntdata"/><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8.fntdata"/><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7.fntdata"/><Relationship Id="rId28" Type="http://schemas.openxmlformats.org/officeDocument/2006/relationships/font" Target="fonts/font12.fntdata"/><Relationship Id="rId10" Type="http://schemas.openxmlformats.org/officeDocument/2006/relationships/slide" Target="slides/slide6.xml"/><Relationship Id="rId19" Type="http://schemas.openxmlformats.org/officeDocument/2006/relationships/font" Target="fonts/font3.fntdata"/><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2619C6-DF9B-7A4E-A51F-D6E0FCA974AB}" type="datetimeFigureOut">
              <a:rPr lang="da-DK" smtClean="0"/>
              <a:t>09.10.2024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BF31C4-2457-D243-B1D7-3183689B0704}" type="slidenum">
              <a:rPr lang="da-DK" smtClean="0"/>
              <a:t>‹nr.›</a:t>
            </a:fld>
            <a:endParaRPr lang="da-DK"/>
          </a:p>
        </p:txBody>
      </p:sp>
    </p:spTree>
    <p:extLst>
      <p:ext uri="{BB962C8B-B14F-4D97-AF65-F5344CB8AC3E}">
        <p14:creationId xmlns:p14="http://schemas.microsoft.com/office/powerpoint/2010/main" val="308865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bibliotek.dk/hjaelp" TargetMode="External"/><Relationship Id="rId1" Type="http://schemas.openxmlformats.org/officeDocument/2006/relationships/slideMaster" Target="../slideMasters/slideMaster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6.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Forside">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A7626AD-633D-D16A-FE0C-A82ABFE1B399}"/>
              </a:ext>
            </a:extLst>
          </p:cNvPr>
          <p:cNvSpPr/>
          <p:nvPr userDrawn="1"/>
        </p:nvSpPr>
        <p:spPr>
          <a:xfrm>
            <a:off x="360000" y="2520000"/>
            <a:ext cx="11472000" cy="3978000"/>
          </a:xfrm>
          <a:prstGeom prst="rect">
            <a:avLst/>
          </a:prstGeom>
          <a:solidFill>
            <a:schemeClr val="accent3">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noFill/>
            </a:endParaRPr>
          </a:p>
        </p:txBody>
      </p:sp>
      <p:sp>
        <p:nvSpPr>
          <p:cNvPr id="5" name="Rektangel 4">
            <a:extLst>
              <a:ext uri="{FF2B5EF4-FFF2-40B4-BE49-F238E27FC236}">
                <a16:creationId xmlns:a16="http://schemas.microsoft.com/office/drawing/2014/main" id="{C5A54DD3-8E91-AD49-B96B-344D4F1658F0}"/>
              </a:ext>
            </a:extLst>
          </p:cNvPr>
          <p:cNvSpPr/>
          <p:nvPr userDrawn="1"/>
        </p:nvSpPr>
        <p:spPr>
          <a:xfrm>
            <a:off x="1998301" y="2160000"/>
            <a:ext cx="8202604" cy="198624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827999" tIns="251999" rIns="360000" bIns="251999"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4800" dirty="0">
                <a:solidFill>
                  <a:schemeClr val="bg1"/>
                </a:solidFill>
                <a:effectLst/>
                <a:latin typeface="IBM Plex Serif" panose="02060503050406000203" pitchFamily="18" charset="77"/>
              </a:rPr>
              <a:t>Effektive søgeteknikker på Bibliotek.dk</a:t>
            </a:r>
            <a:endParaRPr lang="da-DK" sz="5000" dirty="0">
              <a:solidFill>
                <a:schemeClr val="bg1"/>
              </a:solidFill>
              <a:effectLst/>
              <a:latin typeface="IBM Plex Serif" panose="02060503050406000203" pitchFamily="18" charset="77"/>
            </a:endParaRPr>
          </a:p>
        </p:txBody>
      </p:sp>
      <p:pic>
        <p:nvPicPr>
          <p:cNvPr id="7" name="Billede 6">
            <a:extLst>
              <a:ext uri="{FF2B5EF4-FFF2-40B4-BE49-F238E27FC236}">
                <a16:creationId xmlns:a16="http://schemas.microsoft.com/office/drawing/2014/main" id="{7C202BCD-D916-ADD2-2C6A-052E269A8912}"/>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2242705" y="2793463"/>
            <a:ext cx="353841" cy="97871"/>
          </a:xfrm>
          <a:prstGeom prst="rect">
            <a:avLst/>
          </a:prstGeom>
        </p:spPr>
      </p:pic>
      <p:pic>
        <p:nvPicPr>
          <p:cNvPr id="2" name="Billede 5">
            <a:extLst>
              <a:ext uri="{FF2B5EF4-FFF2-40B4-BE49-F238E27FC236}">
                <a16:creationId xmlns:a16="http://schemas.microsoft.com/office/drawing/2014/main" id="{8F1A6D9E-1248-3EC7-99FE-821626159B1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360000" y="366350"/>
            <a:ext cx="1638300" cy="609600"/>
          </a:xfrm>
          <a:prstGeom prst="rect">
            <a:avLst/>
          </a:prstGeom>
        </p:spPr>
      </p:pic>
    </p:spTree>
    <p:extLst>
      <p:ext uri="{BB962C8B-B14F-4D97-AF65-F5344CB8AC3E}">
        <p14:creationId xmlns:p14="http://schemas.microsoft.com/office/powerpoint/2010/main" val="6518066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AF9E53-AF88-A51B-175A-1B575F10DBE2}"/>
              </a:ext>
            </a:extLst>
          </p:cNvPr>
          <p:cNvSpPr>
            <a:spLocks noGrp="1"/>
          </p:cNvSpPr>
          <p:nvPr>
            <p:ph type="title"/>
          </p:nvPr>
        </p:nvSpPr>
        <p:spPr/>
        <p:txBody>
          <a:bodyPr>
            <a:normAutofit/>
          </a:bodyPr>
          <a:lstStyle>
            <a:lvl1pPr>
              <a:defRPr sz="2800"/>
            </a:lvl1pPr>
          </a:lstStyle>
          <a:p>
            <a:r>
              <a:rPr lang="da-DK"/>
              <a:t>Klik for at redigere titeltypografien i masteren</a:t>
            </a:r>
            <a:endParaRPr lang="da-DK" dirty="0"/>
          </a:p>
        </p:txBody>
      </p:sp>
      <p:sp>
        <p:nvSpPr>
          <p:cNvPr id="3" name="Pladsholder til indhold 2">
            <a:extLst>
              <a:ext uri="{FF2B5EF4-FFF2-40B4-BE49-F238E27FC236}">
                <a16:creationId xmlns:a16="http://schemas.microsoft.com/office/drawing/2014/main" id="{AC5703E2-E74C-E1CB-7583-1F33734B4063}"/>
              </a:ext>
            </a:extLst>
          </p:cNvPr>
          <p:cNvSpPr>
            <a:spLocks noGrp="1"/>
          </p:cNvSpPr>
          <p:nvPr>
            <p:ph idx="1"/>
          </p:nvPr>
        </p:nvSpPr>
        <p:spPr/>
        <p:txBody>
          <a:bodyPr/>
          <a:lstStyle>
            <a:lvl1pPr>
              <a:defRPr sz="2000"/>
            </a:lvl1pPr>
            <a:lvl2pPr>
              <a:defRPr sz="1800"/>
            </a:lvl2pPr>
            <a:lvl3pPr>
              <a:defRPr sz="1800"/>
            </a:lvl3pPr>
            <a:lvl4pPr>
              <a:defRPr sz="1400"/>
            </a:lvl4pPr>
            <a:lvl5pPr>
              <a:defRPr sz="1200"/>
            </a:lvl5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slidenummer 4">
            <a:extLst>
              <a:ext uri="{FF2B5EF4-FFF2-40B4-BE49-F238E27FC236}">
                <a16:creationId xmlns:a16="http://schemas.microsoft.com/office/drawing/2014/main" id="{D024AAD9-2EFF-DBCD-0697-275E58DE0CF5}"/>
              </a:ext>
            </a:extLst>
          </p:cNvPr>
          <p:cNvSpPr>
            <a:spLocks noGrp="1"/>
          </p:cNvSpPr>
          <p:nvPr>
            <p:ph type="sldNum" sz="quarter" idx="4"/>
          </p:nvPr>
        </p:nvSpPr>
        <p:spPr>
          <a:xfrm>
            <a:off x="9176400" y="6260400"/>
            <a:ext cx="2743200" cy="365125"/>
          </a:xfrm>
          <a:prstGeom prst="rect">
            <a:avLst/>
          </a:prstGeom>
        </p:spPr>
        <p:txBody>
          <a:bodyPr anchor="ctr" anchorCtr="0"/>
          <a:lstStyle>
            <a:lvl1pPr algn="r">
              <a:defRPr sz="1000">
                <a:solidFill>
                  <a:schemeClr val="tx2"/>
                </a:solidFill>
              </a:defRPr>
            </a:lvl1pPr>
          </a:lstStyle>
          <a:p>
            <a:fld id="{E90B35B4-2054-4E4A-9D5F-BD2D9810F75C}" type="slidenum">
              <a:rPr lang="da-DK" smtClean="0"/>
              <a:pPr/>
              <a:t>‹nr.›</a:t>
            </a:fld>
            <a:endParaRPr lang="da-DK" dirty="0"/>
          </a:p>
        </p:txBody>
      </p:sp>
      <p:sp>
        <p:nvSpPr>
          <p:cNvPr id="8" name="Pladsholder til sidefod 4">
            <a:extLst>
              <a:ext uri="{FF2B5EF4-FFF2-40B4-BE49-F238E27FC236}">
                <a16:creationId xmlns:a16="http://schemas.microsoft.com/office/drawing/2014/main" id="{61996EB0-E023-6EA9-1DA5-C155C7E31EC1}"/>
              </a:ext>
            </a:extLst>
          </p:cNvPr>
          <p:cNvSpPr txBox="1">
            <a:spLocks/>
          </p:cNvSpPr>
          <p:nvPr userDrawn="1"/>
        </p:nvSpPr>
        <p:spPr>
          <a:xfrm>
            <a:off x="7636817" y="6265677"/>
            <a:ext cx="3797350" cy="365125"/>
          </a:xfrm>
          <a:prstGeom prst="rect">
            <a:avLst/>
          </a:prstGeom>
        </p:spPr>
        <p:txBody>
          <a:bodyPr vert="horz" lIns="91440" tIns="45720" rIns="91440" bIns="45720" rtlCol="0" anchor="ctr"/>
          <a:lstStyle>
            <a:defPPr>
              <a:defRPr lang="da-DK"/>
            </a:defPPr>
            <a:lvl1pPr marL="0" marR="0" indent="0" algn="ctr" defTabSz="914400" rtl="0" eaLnBrk="1" fontAlgn="auto" latinLnBrk="0" hangingPunct="1">
              <a:lnSpc>
                <a:spcPct val="100000"/>
              </a:lnSpc>
              <a:spcBef>
                <a:spcPts val="0"/>
              </a:spcBef>
              <a:spcAft>
                <a:spcPts val="0"/>
              </a:spcAft>
              <a:buClrTx/>
              <a:buSzTx/>
              <a:buFontTx/>
              <a:buNone/>
              <a:tabLst/>
              <a:defRPr sz="1000" kern="1200">
                <a:solidFill>
                  <a:schemeClr val="tx2"/>
                </a:solidFill>
                <a:latin typeface="IBM Plex Sans" panose="020B050305020300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a-DK" dirty="0">
                <a:solidFill>
                  <a:schemeClr val="tx2"/>
                </a:solidFill>
              </a:rPr>
              <a:t>Introduktion til effektive søgeteknikker</a:t>
            </a:r>
            <a:endParaRPr lang="da-DK" dirty="0"/>
          </a:p>
        </p:txBody>
      </p:sp>
      <p:pic>
        <p:nvPicPr>
          <p:cNvPr id="9" name="Billede 6">
            <a:extLst>
              <a:ext uri="{FF2B5EF4-FFF2-40B4-BE49-F238E27FC236}">
                <a16:creationId xmlns:a16="http://schemas.microsoft.com/office/drawing/2014/main" id="{2FDA449F-5728-D1C7-FAD9-3126050A6619}"/>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363179" y="6139930"/>
            <a:ext cx="924339" cy="343940"/>
          </a:xfrm>
          <a:prstGeom prst="rect">
            <a:avLst/>
          </a:prstGeom>
        </p:spPr>
      </p:pic>
    </p:spTree>
    <p:extLst>
      <p:ext uri="{BB962C8B-B14F-4D97-AF65-F5344CB8AC3E}">
        <p14:creationId xmlns:p14="http://schemas.microsoft.com/office/powerpoint/2010/main" val="3195614716"/>
      </p:ext>
    </p:extLst>
  </p:cSld>
  <p:clrMapOvr>
    <a:masterClrMapping/>
  </p:clrMapOvr>
  <p:extLst>
    <p:ext uri="{DCECCB84-F9BA-43D5-87BE-67443E8EF086}">
      <p15:sldGuideLst xmlns:p15="http://schemas.microsoft.com/office/powerpoint/2012/main">
        <p15:guide id="1" orient="horz" pos="4088" userDrawn="1">
          <p15:clr>
            <a:srgbClr val="FBAE40"/>
          </p15:clr>
        </p15:guide>
        <p15:guide id="2" pos="8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dsholder til slidenummer 4">
            <a:extLst>
              <a:ext uri="{FF2B5EF4-FFF2-40B4-BE49-F238E27FC236}">
                <a16:creationId xmlns:a16="http://schemas.microsoft.com/office/drawing/2014/main" id="{0CC46E1F-85FA-54A0-93D8-FEF895BCE64F}"/>
              </a:ext>
            </a:extLst>
          </p:cNvPr>
          <p:cNvSpPr>
            <a:spLocks noGrp="1"/>
          </p:cNvSpPr>
          <p:nvPr>
            <p:ph type="sldNum" sz="quarter" idx="4"/>
          </p:nvPr>
        </p:nvSpPr>
        <p:spPr>
          <a:xfrm>
            <a:off x="11353800" y="6328137"/>
            <a:ext cx="566014" cy="365125"/>
          </a:xfrm>
          <a:prstGeom prst="rect">
            <a:avLst/>
          </a:prstGeom>
        </p:spPr>
        <p:txBody>
          <a:bodyPr/>
          <a:lstStyle>
            <a:lvl1pPr>
              <a:defRPr sz="1000">
                <a:solidFill>
                  <a:schemeClr val="tx2"/>
                </a:solidFill>
              </a:defRPr>
            </a:lvl1pPr>
          </a:lstStyle>
          <a:p>
            <a:fld id="{E90B35B4-2054-4E4A-9D5F-BD2D9810F75C}" type="slidenum">
              <a:rPr lang="da-DK" smtClean="0"/>
              <a:pPr/>
              <a:t>‹nr.›</a:t>
            </a:fld>
            <a:endParaRPr lang="da-DK" dirty="0"/>
          </a:p>
        </p:txBody>
      </p:sp>
      <p:sp>
        <p:nvSpPr>
          <p:cNvPr id="4" name="Pladsholder til sidefod 4">
            <a:extLst>
              <a:ext uri="{FF2B5EF4-FFF2-40B4-BE49-F238E27FC236}">
                <a16:creationId xmlns:a16="http://schemas.microsoft.com/office/drawing/2014/main" id="{2295421F-C0A2-3DDE-0C18-2A76209D3DE3}"/>
              </a:ext>
            </a:extLst>
          </p:cNvPr>
          <p:cNvSpPr txBox="1">
            <a:spLocks/>
          </p:cNvSpPr>
          <p:nvPr userDrawn="1"/>
        </p:nvSpPr>
        <p:spPr>
          <a:xfrm>
            <a:off x="7636817" y="6259051"/>
            <a:ext cx="3797350" cy="365125"/>
          </a:xfrm>
          <a:prstGeom prst="rect">
            <a:avLst/>
          </a:prstGeom>
        </p:spPr>
        <p:txBody>
          <a:bodyPr vert="horz" lIns="91440" tIns="45720" rIns="91440" bIns="45720" rtlCol="0" anchor="ctr"/>
          <a:lstStyle>
            <a:defPPr>
              <a:defRPr lang="da-DK"/>
            </a:defPPr>
            <a:lvl1pPr marL="0" marR="0" indent="0" algn="ctr" defTabSz="914400" rtl="0" eaLnBrk="1" fontAlgn="auto" latinLnBrk="0" hangingPunct="1">
              <a:lnSpc>
                <a:spcPct val="100000"/>
              </a:lnSpc>
              <a:spcBef>
                <a:spcPts val="0"/>
              </a:spcBef>
              <a:spcAft>
                <a:spcPts val="0"/>
              </a:spcAft>
              <a:buClrTx/>
              <a:buSzTx/>
              <a:buFontTx/>
              <a:buNone/>
              <a:tabLst/>
              <a:defRPr sz="1000" kern="1200">
                <a:solidFill>
                  <a:schemeClr val="tx2"/>
                </a:solidFill>
                <a:latin typeface="IBM Plex Sans" panose="020B050305020300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a-DK" dirty="0">
                <a:solidFill>
                  <a:schemeClr val="tx2"/>
                </a:solidFill>
              </a:rPr>
              <a:t>Introduktion til effektive søgeteknikker</a:t>
            </a:r>
            <a:endParaRPr lang="da-DK" dirty="0"/>
          </a:p>
        </p:txBody>
      </p:sp>
      <p:pic>
        <p:nvPicPr>
          <p:cNvPr id="5" name="Billede 6">
            <a:extLst>
              <a:ext uri="{FF2B5EF4-FFF2-40B4-BE49-F238E27FC236}">
                <a16:creationId xmlns:a16="http://schemas.microsoft.com/office/drawing/2014/main" id="{B1CC0CB1-07EE-455A-0BAF-D092422A1C12}"/>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363179" y="6139930"/>
            <a:ext cx="924339" cy="343940"/>
          </a:xfrm>
          <a:prstGeom prst="rect">
            <a:avLst/>
          </a:prstGeom>
        </p:spPr>
      </p:pic>
    </p:spTree>
    <p:extLst>
      <p:ext uri="{BB962C8B-B14F-4D97-AF65-F5344CB8AC3E}">
        <p14:creationId xmlns:p14="http://schemas.microsoft.com/office/powerpoint/2010/main" val="1615468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4E98D814-8644-4E68-3ED7-2FF22D0E7B34}"/>
              </a:ext>
            </a:extLst>
          </p:cNvPr>
          <p:cNvGrpSpPr/>
          <p:nvPr userDrawn="1"/>
        </p:nvGrpSpPr>
        <p:grpSpPr>
          <a:xfrm>
            <a:off x="2772218" y="2422799"/>
            <a:ext cx="6647563" cy="2012400"/>
            <a:chOff x="2698452" y="2422799"/>
            <a:chExt cx="6647563" cy="2012400"/>
          </a:xfrm>
        </p:grpSpPr>
        <p:sp>
          <p:nvSpPr>
            <p:cNvPr id="3" name="Rektangel 2">
              <a:extLst>
                <a:ext uri="{FF2B5EF4-FFF2-40B4-BE49-F238E27FC236}">
                  <a16:creationId xmlns:a16="http://schemas.microsoft.com/office/drawing/2014/main" id="{07F58CCB-3975-0150-4B0D-7268C32B7D5D}"/>
                </a:ext>
              </a:extLst>
            </p:cNvPr>
            <p:cNvSpPr/>
            <p:nvPr/>
          </p:nvSpPr>
          <p:spPr>
            <a:xfrm>
              <a:off x="2698452" y="2422799"/>
              <a:ext cx="6647563" cy="20124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felt 3">
              <a:extLst>
                <a:ext uri="{FF2B5EF4-FFF2-40B4-BE49-F238E27FC236}">
                  <a16:creationId xmlns:a16="http://schemas.microsoft.com/office/drawing/2014/main" id="{3971423C-9521-30C5-C070-F450F8601EED}"/>
                </a:ext>
              </a:extLst>
            </p:cNvPr>
            <p:cNvSpPr txBox="1"/>
            <p:nvPr/>
          </p:nvSpPr>
          <p:spPr>
            <a:xfrm>
              <a:off x="4097182" y="2602799"/>
              <a:ext cx="4951069" cy="1493294"/>
            </a:xfrm>
            <a:prstGeom prst="rect">
              <a:avLst/>
            </a:prstGeom>
            <a:noFill/>
          </p:spPr>
          <p:txBody>
            <a:bodyPr wrap="square" lIns="0" tIns="0" rIns="0" bIns="0" rtlCol="0" anchor="ctr">
              <a:spAutoFit/>
            </a:bodyPr>
            <a:lstStyle/>
            <a:p>
              <a:pPr>
                <a:lnSpc>
                  <a:spcPct val="150000"/>
                </a:lnSpc>
              </a:pPr>
              <a:r>
                <a:rPr lang="da-DK" dirty="0">
                  <a:solidFill>
                    <a:schemeClr val="bg1"/>
                  </a:solidFill>
                  <a:effectLst/>
                  <a:latin typeface="IBM Plex Serif" panose="02060503050406000203" pitchFamily="18" charset="77"/>
                </a:rPr>
                <a:t>Hvis du får brug for hjælp</a:t>
              </a:r>
            </a:p>
            <a:p>
              <a:pPr>
                <a:lnSpc>
                  <a:spcPct val="150000"/>
                </a:lnSpc>
              </a:pPr>
              <a:r>
                <a:rPr lang="da-DK" sz="1200" dirty="0">
                  <a:solidFill>
                    <a:schemeClr val="bg1"/>
                  </a:solidFill>
                  <a:effectLst/>
                  <a:latin typeface="IBM Plex Sans Light" panose="020B0403050203000203" pitchFamily="34" charset="0"/>
                </a:rPr>
                <a:t>På </a:t>
              </a:r>
              <a:r>
                <a:rPr lang="da-DK" sz="1200" dirty="0" err="1">
                  <a:solidFill>
                    <a:schemeClr val="bg1"/>
                  </a:solidFill>
                  <a:effectLst/>
                  <a:latin typeface="IBM Plex Sans Medium" panose="020B0503050203000203" pitchFamily="34" charset="0"/>
                  <a:hlinkClick r:id="rId2">
                    <a:extLst>
                      <a:ext uri="{A12FA001-AC4F-418D-AE19-62706E023703}">
                        <ahyp:hlinkClr xmlns:ahyp="http://schemas.microsoft.com/office/drawing/2018/hyperlinkcolor" val="tx"/>
                      </a:ext>
                    </a:extLst>
                  </a:hlinkClick>
                </a:rPr>
                <a:t>Bibliotek.dk</a:t>
              </a:r>
              <a:r>
                <a:rPr lang="da-DK" sz="1200" dirty="0">
                  <a:solidFill>
                    <a:schemeClr val="bg1"/>
                  </a:solidFill>
                  <a:effectLst/>
                  <a:latin typeface="IBM Plex Sans Medium" panose="020B0503050203000203" pitchFamily="34" charset="0"/>
                  <a:hlinkClick r:id="rId2">
                    <a:extLst>
                      <a:ext uri="{A12FA001-AC4F-418D-AE19-62706E023703}">
                        <ahyp:hlinkClr xmlns:ahyp="http://schemas.microsoft.com/office/drawing/2018/hyperlinkcolor" val="tx"/>
                      </a:ext>
                    </a:extLst>
                  </a:hlinkClick>
                </a:rPr>
                <a:t> </a:t>
              </a:r>
              <a:r>
                <a:rPr lang="da-DK" sz="1200" dirty="0">
                  <a:solidFill>
                    <a:schemeClr val="bg1"/>
                  </a:solidFill>
                  <a:effectLst/>
                  <a:latin typeface="IBM Plex Sans Light" panose="020B0403050203000203" pitchFamily="34" charset="0"/>
                </a:rPr>
                <a:t>finder du en række vejledninger for eksempel til søgning og bestilling</a:t>
              </a:r>
              <a:r>
                <a:rPr lang="da-DK" sz="1200" dirty="0">
                  <a:solidFill>
                    <a:schemeClr val="bg1"/>
                  </a:solidFill>
                  <a:effectLst/>
                  <a:latin typeface="IBM Plex Sans" panose="020B0503050203000203" pitchFamily="34" charset="0"/>
                </a:rPr>
                <a:t>. </a:t>
              </a:r>
              <a:r>
                <a:rPr lang="da-DK" sz="1200" dirty="0">
                  <a:solidFill>
                    <a:schemeClr val="bg1"/>
                  </a:solidFill>
                  <a:effectLst/>
                  <a:latin typeface="IBM Plex Sans Light" panose="020B0403050203000203" pitchFamily="34" charset="0"/>
                </a:rPr>
                <a:t>Du kan også kontakte DBC </a:t>
              </a:r>
              <a:r>
                <a:rPr lang="da-DK" sz="1200" dirty="0" err="1">
                  <a:solidFill>
                    <a:schemeClr val="bg1"/>
                  </a:solidFill>
                  <a:effectLst/>
                  <a:latin typeface="IBM Plex Sans Light" panose="020B0403050203000203" pitchFamily="34" charset="0"/>
                </a:rPr>
                <a:t>DIGITALs</a:t>
              </a:r>
              <a:r>
                <a:rPr lang="da-DK" sz="1200" dirty="0">
                  <a:solidFill>
                    <a:schemeClr val="bg1"/>
                  </a:solidFill>
                  <a:effectLst/>
                  <a:latin typeface="IBM Plex Sans Light" panose="020B0403050203000203" pitchFamily="34" charset="0"/>
                </a:rPr>
                <a:t> kundeservice, bruge feedback-knappen på </a:t>
              </a:r>
              <a:r>
                <a:rPr lang="da-DK" sz="1200" dirty="0" err="1">
                  <a:solidFill>
                    <a:schemeClr val="bg1"/>
                  </a:solidFill>
                  <a:effectLst/>
                  <a:latin typeface="IBM Plex Sans Light" panose="020B0403050203000203" pitchFamily="34" charset="0"/>
                </a:rPr>
                <a:t>Bibliotek.dk</a:t>
              </a:r>
              <a:r>
                <a:rPr lang="da-DK" sz="1200" dirty="0">
                  <a:solidFill>
                    <a:schemeClr val="bg1"/>
                  </a:solidFill>
                  <a:effectLst/>
                  <a:latin typeface="IBM Plex Sans Light" panose="020B0403050203000203" pitchFamily="34" charset="0"/>
                </a:rPr>
                <a:t> eller spørge på dit lokale bibliotek, hvis du har brug for yderligere hjælp.</a:t>
              </a:r>
            </a:p>
          </p:txBody>
        </p:sp>
        <p:pic>
          <p:nvPicPr>
            <p:cNvPr id="5" name="Billede 4">
              <a:extLst>
                <a:ext uri="{FF2B5EF4-FFF2-40B4-BE49-F238E27FC236}">
                  <a16:creationId xmlns:a16="http://schemas.microsoft.com/office/drawing/2014/main" id="{7E75D2B1-F3F5-3C6D-EC9E-1972B2C72C3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3057721" y="3102450"/>
              <a:ext cx="653098" cy="653098"/>
            </a:xfrm>
            <a:prstGeom prst="rect">
              <a:avLst/>
            </a:prstGeom>
          </p:spPr>
        </p:pic>
        <p:pic>
          <p:nvPicPr>
            <p:cNvPr id="6" name="Billede 5">
              <a:extLst>
                <a:ext uri="{FF2B5EF4-FFF2-40B4-BE49-F238E27FC236}">
                  <a16:creationId xmlns:a16="http://schemas.microsoft.com/office/drawing/2014/main" id="{DB85B99E-6E05-498C-86B5-77B63F12A51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7228252" y="2776765"/>
              <a:ext cx="377820" cy="104503"/>
            </a:xfrm>
            <a:prstGeom prst="rect">
              <a:avLst/>
            </a:prstGeom>
          </p:spPr>
        </p:pic>
      </p:grpSp>
    </p:spTree>
    <p:extLst>
      <p:ext uri="{BB962C8B-B14F-4D97-AF65-F5344CB8AC3E}">
        <p14:creationId xmlns:p14="http://schemas.microsoft.com/office/powerpoint/2010/main" val="28028951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5C78ACE-8AC9-7882-5B81-00C906104E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63F0ADF2-67CB-16CD-6248-3554F7B8C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2320260989"/>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55" r:id="rId3"/>
    <p:sldLayoutId id="2147483665"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IBM Plex Serif" panose="02060503050406000203" pitchFamily="18"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683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09049-99AB-C4BA-32FD-6733EAE4734B}"/>
            </a:ext>
          </a:extLst>
        </p:cNvPr>
        <p:cNvGrpSpPr/>
        <p:nvPr/>
      </p:nvGrpSpPr>
      <p:grpSpPr>
        <a:xfrm>
          <a:off x="0" y="0"/>
          <a:ext cx="0" cy="0"/>
          <a:chOff x="0" y="0"/>
          <a:chExt cx="0" cy="0"/>
        </a:xfrm>
      </p:grpSpPr>
      <p:sp>
        <p:nvSpPr>
          <p:cNvPr id="21" name="Pladsholder til indhold 2">
            <a:extLst>
              <a:ext uri="{FF2B5EF4-FFF2-40B4-BE49-F238E27FC236}">
                <a16:creationId xmlns:a16="http://schemas.microsoft.com/office/drawing/2014/main" id="{AE57DF54-F981-B4B7-604A-7B98FA7BB992}"/>
              </a:ext>
            </a:extLst>
          </p:cNvPr>
          <p:cNvSpPr>
            <a:spLocks noGrp="1"/>
          </p:cNvSpPr>
          <p:nvPr>
            <p:ph idx="1"/>
          </p:nvPr>
        </p:nvSpPr>
        <p:spPr>
          <a:xfrm>
            <a:off x="4511589" y="976180"/>
            <a:ext cx="7680411" cy="4288717"/>
          </a:xfrm>
          <a:solidFill>
            <a:schemeClr val="bg1">
              <a:alpha val="0"/>
            </a:schemeClr>
          </a:solidFill>
        </p:spPr>
        <p:txBody>
          <a:bodyPr wrap="none" lIns="360000" tIns="0" rIns="360000" bIns="0" anchor="ctr">
            <a:noAutofit/>
          </a:bodyPr>
          <a:lstStyle/>
          <a:p>
            <a:pPr>
              <a:lnSpc>
                <a:spcPts val="2320"/>
              </a:lnSpc>
              <a:spcBef>
                <a:spcPts val="0"/>
              </a:spcBef>
              <a:buClr>
                <a:schemeClr val="tx2"/>
              </a:buClr>
            </a:pPr>
            <a:r>
              <a:rPr lang="da-DK" sz="1700" b="1" dirty="0"/>
              <a:t>Trunkering med *</a:t>
            </a:r>
          </a:p>
          <a:p>
            <a:pPr marL="222250" indent="0">
              <a:lnSpc>
                <a:spcPts val="2320"/>
              </a:lnSpc>
              <a:spcBef>
                <a:spcPts val="0"/>
              </a:spcBef>
              <a:buNone/>
            </a:pPr>
            <a:r>
              <a:rPr lang="da-DK" sz="1600" dirty="0">
                <a:latin typeface="IBM Plex Sans Light" panose="020B0403050203000203" pitchFamily="34" charset="0"/>
              </a:rPr>
              <a:t>Brug * for at finde flere variationer af et ord </a:t>
            </a:r>
            <a:br>
              <a:rPr lang="da-DK" sz="1600" dirty="0">
                <a:latin typeface="IBM Plex Sans Light" panose="020B0403050203000203" pitchFamily="34" charset="0"/>
              </a:rPr>
            </a:br>
            <a:r>
              <a:rPr lang="da-DK" sz="1600" dirty="0">
                <a:latin typeface="IBM Plex Sans Light" panose="020B0403050203000203" pitchFamily="34" charset="0"/>
              </a:rPr>
              <a:t>(fx læs* → læse, læsning, læser).</a:t>
            </a:r>
            <a:br>
              <a:rPr lang="da-DK" sz="1600" dirty="0">
                <a:latin typeface="IBM Plex Sans Light" panose="020B0403050203000203" pitchFamily="34" charset="0"/>
              </a:rPr>
            </a:br>
            <a:endParaRPr lang="da-DK" sz="1600" dirty="0">
              <a:latin typeface="IBM Plex Sans Light" panose="020B0403050203000203" pitchFamily="34" charset="0"/>
            </a:endParaRPr>
          </a:p>
          <a:p>
            <a:pPr>
              <a:lnSpc>
                <a:spcPts val="2320"/>
              </a:lnSpc>
              <a:spcBef>
                <a:spcPts val="0"/>
              </a:spcBef>
              <a:buClr>
                <a:schemeClr val="tx2"/>
              </a:buClr>
            </a:pPr>
            <a:r>
              <a:rPr lang="da-DK" sz="1600" b="1" dirty="0"/>
              <a:t>OG, ELLER, IKKE</a:t>
            </a:r>
          </a:p>
          <a:p>
            <a:pPr marL="222250" indent="0">
              <a:lnSpc>
                <a:spcPts val="2320"/>
              </a:lnSpc>
              <a:spcBef>
                <a:spcPts val="0"/>
              </a:spcBef>
              <a:buNone/>
            </a:pPr>
            <a:r>
              <a:rPr lang="da-DK" sz="1600" b="1" dirty="0"/>
              <a:t>OG: </a:t>
            </a:r>
            <a:r>
              <a:rPr lang="da-DK" sz="1600" dirty="0">
                <a:latin typeface="IBM Plex Sans Light" panose="020B0403050203000203" pitchFamily="34" charset="0"/>
              </a:rPr>
              <a:t>Begræns din søgning ved at kræve, at begge ord er til stede </a:t>
            </a:r>
            <a:br>
              <a:rPr lang="da-DK" sz="1600" dirty="0">
                <a:latin typeface="IBM Plex Sans Light" panose="020B0403050203000203" pitchFamily="34" charset="0"/>
              </a:rPr>
            </a:br>
            <a:r>
              <a:rPr lang="da-DK" sz="1600" dirty="0">
                <a:latin typeface="IBM Plex Sans Light" panose="020B0403050203000203" pitchFamily="34" charset="0"/>
              </a:rPr>
              <a:t>(fx børn OG læring).</a:t>
            </a:r>
          </a:p>
          <a:p>
            <a:pPr marL="222250" indent="0">
              <a:lnSpc>
                <a:spcPts val="2320"/>
              </a:lnSpc>
              <a:spcBef>
                <a:spcPts val="0"/>
              </a:spcBef>
              <a:buNone/>
            </a:pPr>
            <a:r>
              <a:rPr lang="da-DK" sz="1600" b="1" dirty="0"/>
              <a:t>ELLER:</a:t>
            </a:r>
            <a:r>
              <a:rPr lang="da-DK" sz="1600" dirty="0">
                <a:latin typeface="IBM Plex Sans Light" panose="020B0403050203000203" pitchFamily="34" charset="0"/>
              </a:rPr>
              <a:t> Udvid din søgning ved at finde mindst ét af flere ord </a:t>
            </a:r>
            <a:br>
              <a:rPr lang="da-DK" sz="1600" dirty="0">
                <a:latin typeface="IBM Plex Sans Light" panose="020B0403050203000203" pitchFamily="34" charset="0"/>
              </a:rPr>
            </a:br>
            <a:r>
              <a:rPr lang="da-DK" sz="1600" dirty="0">
                <a:latin typeface="IBM Plex Sans Light" panose="020B0403050203000203" pitchFamily="34" charset="0"/>
              </a:rPr>
              <a:t>(fx børn ELLER unger).</a:t>
            </a:r>
          </a:p>
          <a:p>
            <a:pPr marL="222250" indent="0">
              <a:lnSpc>
                <a:spcPts val="2320"/>
              </a:lnSpc>
              <a:spcBef>
                <a:spcPts val="0"/>
              </a:spcBef>
              <a:buNone/>
            </a:pPr>
            <a:r>
              <a:rPr lang="da-DK" sz="1600" b="1" dirty="0"/>
              <a:t>IKKE: </a:t>
            </a:r>
            <a:r>
              <a:rPr lang="da-DK" sz="1600" dirty="0">
                <a:latin typeface="IBM Plex Sans Light" panose="020B0403050203000203" pitchFamily="34" charset="0"/>
              </a:rPr>
              <a:t>Udeluk specifikke ord fra resultaterne </a:t>
            </a:r>
            <a:br>
              <a:rPr lang="da-DK" sz="1600" dirty="0">
                <a:latin typeface="IBM Plex Sans Light" panose="020B0403050203000203" pitchFamily="34" charset="0"/>
              </a:rPr>
            </a:br>
            <a:r>
              <a:rPr lang="da-DK" sz="1600" dirty="0">
                <a:latin typeface="IBM Plex Sans Light" panose="020B0403050203000203" pitchFamily="34" charset="0"/>
              </a:rPr>
              <a:t>(fx energi IKKE vindenergi).</a:t>
            </a:r>
          </a:p>
          <a:p>
            <a:pPr marL="0" indent="0">
              <a:lnSpc>
                <a:spcPts val="2320"/>
              </a:lnSpc>
              <a:spcBef>
                <a:spcPts val="0"/>
              </a:spcBef>
              <a:buNone/>
            </a:pPr>
            <a:endParaRPr lang="da-DK" sz="1600" b="1" dirty="0"/>
          </a:p>
          <a:p>
            <a:pPr>
              <a:lnSpc>
                <a:spcPts val="2320"/>
              </a:lnSpc>
              <a:spcBef>
                <a:spcPts val="0"/>
              </a:spcBef>
              <a:buClr>
                <a:schemeClr val="tx2"/>
              </a:buClr>
            </a:pPr>
            <a:r>
              <a:rPr lang="da-DK" sz="1600" b="1" dirty="0"/>
              <a:t>Søgeteknikker </a:t>
            </a:r>
          </a:p>
          <a:p>
            <a:pPr marL="222250" indent="0">
              <a:lnSpc>
                <a:spcPts val="2320"/>
              </a:lnSpc>
              <a:spcBef>
                <a:spcPts val="0"/>
              </a:spcBef>
              <a:buNone/>
            </a:pPr>
            <a:r>
              <a:rPr lang="da-DK" sz="1600" dirty="0">
                <a:latin typeface="IBM Plex Sans Light" panose="020B0403050203000203" pitchFamily="34" charset="0"/>
              </a:rPr>
              <a:t>Søgeteknikker er kun </a:t>
            </a:r>
            <a:r>
              <a:rPr lang="da-DK" sz="1600" b="1" dirty="0"/>
              <a:t>tilgængelige</a:t>
            </a:r>
            <a:r>
              <a:rPr lang="da-DK" sz="1600" dirty="0">
                <a:latin typeface="IBM Plex Sans Light" panose="020B0403050203000203" pitchFamily="34" charset="0"/>
              </a:rPr>
              <a:t> i </a:t>
            </a:r>
            <a:r>
              <a:rPr lang="da-DK" sz="1600" b="1" dirty="0"/>
              <a:t>avanceret søgning </a:t>
            </a:r>
            <a:br>
              <a:rPr lang="da-DK" sz="1600" dirty="0">
                <a:latin typeface="IBM Plex Sans Light" panose="020B0403050203000203" pitchFamily="34" charset="0"/>
              </a:rPr>
            </a:br>
            <a:r>
              <a:rPr lang="da-DK" sz="1600" dirty="0">
                <a:latin typeface="IBM Plex Sans Light" panose="020B0403050203000203" pitchFamily="34" charset="0"/>
              </a:rPr>
              <a:t>og kan ikke anvendes i simpel søgning.</a:t>
            </a:r>
          </a:p>
        </p:txBody>
      </p:sp>
      <p:sp>
        <p:nvSpPr>
          <p:cNvPr id="13" name="Titel 1">
            <a:extLst>
              <a:ext uri="{FF2B5EF4-FFF2-40B4-BE49-F238E27FC236}">
                <a16:creationId xmlns:a16="http://schemas.microsoft.com/office/drawing/2014/main" id="{A0ADC890-876C-C45A-4DB2-47FAAE42AEA4}"/>
              </a:ext>
            </a:extLst>
          </p:cNvPr>
          <p:cNvSpPr txBox="1">
            <a:spLocks/>
          </p:cNvSpPr>
          <p:nvPr/>
        </p:nvSpPr>
        <p:spPr>
          <a:xfrm>
            <a:off x="1271588" y="1484313"/>
            <a:ext cx="3240000" cy="3240000"/>
          </a:xfrm>
          <a:prstGeom prst="rect">
            <a:avLst/>
          </a:prstGeom>
          <a:solidFill>
            <a:schemeClr val="accent3">
              <a:alpha val="50000"/>
            </a:schemeClr>
          </a:solidFill>
        </p:spPr>
        <p:txBody>
          <a:bodyPr vert="horz" lIns="360000" tIns="360000" rIns="360000" bIns="360000" rtlCol="0" anchor="t">
            <a:noAutofit/>
          </a:bodyPr>
          <a:lstStyle>
            <a:lvl1pPr algn="l" defTabSz="914400" rtl="0" eaLnBrk="1" latinLnBrk="0" hangingPunct="1">
              <a:lnSpc>
                <a:spcPct val="90000"/>
              </a:lnSpc>
              <a:spcBef>
                <a:spcPct val="0"/>
              </a:spcBef>
              <a:buNone/>
              <a:defRPr sz="2800" kern="1200">
                <a:solidFill>
                  <a:schemeClr val="tx1"/>
                </a:solidFill>
                <a:latin typeface="IBM Plex Serif" panose="02060503050406000203" pitchFamily="18" charset="77"/>
                <a:ea typeface="+mj-ea"/>
                <a:cs typeface="+mj-cs"/>
              </a:defRPr>
            </a:lvl1pPr>
          </a:lstStyle>
          <a:p>
            <a:pPr>
              <a:lnSpc>
                <a:spcPts val="3860"/>
              </a:lnSpc>
            </a:pPr>
            <a:r>
              <a:rPr lang="da-DK" dirty="0">
                <a:solidFill>
                  <a:schemeClr val="tx2"/>
                </a:solidFill>
              </a:rPr>
              <a:t>Opsummering</a:t>
            </a:r>
          </a:p>
        </p:txBody>
      </p:sp>
      <p:pic>
        <p:nvPicPr>
          <p:cNvPr id="2" name="Billede 1">
            <a:extLst>
              <a:ext uri="{FF2B5EF4-FFF2-40B4-BE49-F238E27FC236}">
                <a16:creationId xmlns:a16="http://schemas.microsoft.com/office/drawing/2014/main" id="{4E97FE84-157B-795F-CBFC-D25E4BC4CDD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flipV="1">
            <a:off x="1662618" y="2517695"/>
            <a:ext cx="226649" cy="226649"/>
          </a:xfrm>
          <a:prstGeom prst="rect">
            <a:avLst/>
          </a:prstGeom>
        </p:spPr>
      </p:pic>
      <p:sp>
        <p:nvSpPr>
          <p:cNvPr id="3" name="Pladsholder til slidenummer 2">
            <a:extLst>
              <a:ext uri="{FF2B5EF4-FFF2-40B4-BE49-F238E27FC236}">
                <a16:creationId xmlns:a16="http://schemas.microsoft.com/office/drawing/2014/main" id="{91313027-F207-1B0C-BB1E-71A49627A50D}"/>
              </a:ext>
            </a:extLst>
          </p:cNvPr>
          <p:cNvSpPr>
            <a:spLocks noGrp="1"/>
          </p:cNvSpPr>
          <p:nvPr>
            <p:ph type="sldNum" sz="quarter" idx="4"/>
          </p:nvPr>
        </p:nvSpPr>
        <p:spPr/>
        <p:txBody>
          <a:bodyPr/>
          <a:lstStyle/>
          <a:p>
            <a:fld id="{E90B35B4-2054-4E4A-9D5F-BD2D9810F75C}" type="slidenum">
              <a:rPr lang="da-DK" smtClean="0"/>
              <a:pPr/>
              <a:t>10</a:t>
            </a:fld>
            <a:endParaRPr lang="da-DK" dirty="0"/>
          </a:p>
        </p:txBody>
      </p:sp>
    </p:spTree>
    <p:extLst>
      <p:ext uri="{BB962C8B-B14F-4D97-AF65-F5344CB8AC3E}">
        <p14:creationId xmlns:p14="http://schemas.microsoft.com/office/powerpoint/2010/main" val="80236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B703F-EE9B-155D-723E-96122C27F3BB}"/>
            </a:ext>
          </a:extLst>
        </p:cNvPr>
        <p:cNvGrpSpPr/>
        <p:nvPr/>
      </p:nvGrpSpPr>
      <p:grpSpPr>
        <a:xfrm>
          <a:off x="0" y="0"/>
          <a:ext cx="0" cy="0"/>
          <a:chOff x="0" y="0"/>
          <a:chExt cx="0" cy="0"/>
        </a:xfrm>
      </p:grpSpPr>
    </p:spTree>
    <p:extLst>
      <p:ext uri="{BB962C8B-B14F-4D97-AF65-F5344CB8AC3E}">
        <p14:creationId xmlns:p14="http://schemas.microsoft.com/office/powerpoint/2010/main" val="3306664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46F55-4EFE-B2BD-D463-31ABEB8C2D1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D4E251C-987A-8736-1AE1-3285A82F0F56}"/>
              </a:ext>
            </a:extLst>
          </p:cNvPr>
          <p:cNvSpPr>
            <a:spLocks noGrp="1"/>
          </p:cNvSpPr>
          <p:nvPr>
            <p:ph type="title"/>
          </p:nvPr>
        </p:nvSpPr>
        <p:spPr>
          <a:xfrm>
            <a:off x="1271588" y="1483200"/>
            <a:ext cx="3240000" cy="3240000"/>
          </a:xfrm>
          <a:solidFill>
            <a:schemeClr val="accent3">
              <a:alpha val="50000"/>
            </a:schemeClr>
          </a:solidFill>
          <a:ln>
            <a:noFill/>
          </a:ln>
        </p:spPr>
        <p:txBody>
          <a:bodyPr lIns="360000" tIns="360000" rIns="360000" bIns="360000" anchor="t">
            <a:noAutofit/>
          </a:bodyPr>
          <a:lstStyle/>
          <a:p>
            <a:pPr>
              <a:lnSpc>
                <a:spcPct val="100000"/>
              </a:lnSpc>
            </a:pPr>
            <a:r>
              <a:rPr lang="da-DK" dirty="0">
                <a:solidFill>
                  <a:schemeClr val="tx2"/>
                </a:solidFill>
              </a:rPr>
              <a:t>Introduktion til effektive søgeteknikker</a:t>
            </a:r>
          </a:p>
        </p:txBody>
      </p:sp>
      <p:sp>
        <p:nvSpPr>
          <p:cNvPr id="7" name="Pladsholder til slidenummer 6">
            <a:extLst>
              <a:ext uri="{FF2B5EF4-FFF2-40B4-BE49-F238E27FC236}">
                <a16:creationId xmlns:a16="http://schemas.microsoft.com/office/drawing/2014/main" id="{7515F2BE-D0CB-E1BB-147D-4CEBCFFFFAB3}"/>
              </a:ext>
            </a:extLst>
          </p:cNvPr>
          <p:cNvSpPr>
            <a:spLocks noGrp="1"/>
          </p:cNvSpPr>
          <p:nvPr>
            <p:ph type="sldNum" sz="quarter" idx="4"/>
          </p:nvPr>
        </p:nvSpPr>
        <p:spPr/>
        <p:txBody>
          <a:bodyPr/>
          <a:lstStyle/>
          <a:p>
            <a:fld id="{E90B35B4-2054-4E4A-9D5F-BD2D9810F75C}" type="slidenum">
              <a:rPr lang="da-DK" smtClean="0"/>
              <a:pPr/>
              <a:t>2</a:t>
            </a:fld>
            <a:endParaRPr lang="da-DK" dirty="0"/>
          </a:p>
        </p:txBody>
      </p:sp>
      <p:pic>
        <p:nvPicPr>
          <p:cNvPr id="5" name="Billede 3">
            <a:extLst>
              <a:ext uri="{FF2B5EF4-FFF2-40B4-BE49-F238E27FC236}">
                <a16:creationId xmlns:a16="http://schemas.microsoft.com/office/drawing/2014/main" id="{0E6040A8-E84A-614E-9C98-6C30E5C0920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flipV="1">
            <a:off x="1638682" y="3287903"/>
            <a:ext cx="226649" cy="226649"/>
          </a:xfrm>
          <a:prstGeom prst="rect">
            <a:avLst/>
          </a:prstGeom>
        </p:spPr>
      </p:pic>
      <p:sp>
        <p:nvSpPr>
          <p:cNvPr id="4" name="Pladsholder til indhold 2">
            <a:extLst>
              <a:ext uri="{FF2B5EF4-FFF2-40B4-BE49-F238E27FC236}">
                <a16:creationId xmlns:a16="http://schemas.microsoft.com/office/drawing/2014/main" id="{86E5323D-1C22-5323-5337-5F004BDC5A70}"/>
              </a:ext>
            </a:extLst>
          </p:cNvPr>
          <p:cNvSpPr txBox="1">
            <a:spLocks/>
          </p:cNvSpPr>
          <p:nvPr/>
        </p:nvSpPr>
        <p:spPr>
          <a:xfrm>
            <a:off x="4511588" y="1500540"/>
            <a:ext cx="5968799" cy="3240000"/>
          </a:xfrm>
          <a:prstGeom prst="rect">
            <a:avLst/>
          </a:prstGeom>
          <a:solidFill>
            <a:schemeClr val="bg1">
              <a:alpha val="50000"/>
            </a:schemeClr>
          </a:solidFill>
        </p:spPr>
        <p:txBody>
          <a:bodyPr vert="horz" lIns="360000" tIns="360000" rIns="360000" bIns="360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20"/>
              </a:lnSpc>
              <a:buFont typeface="Arial" panose="020B0604020202020204" pitchFamily="34" charset="0"/>
              <a:buNone/>
            </a:pPr>
            <a:r>
              <a:rPr lang="da-DK" sz="1600" dirty="0" err="1">
                <a:solidFill>
                  <a:schemeClr val="tx2"/>
                </a:solidFill>
                <a:latin typeface="IBM Plex Serif" panose="02060503050406000203" pitchFamily="18" charset="77"/>
              </a:rPr>
              <a:t>Bibliotek.dk</a:t>
            </a:r>
            <a:r>
              <a:rPr lang="da-DK" sz="1600" dirty="0">
                <a:solidFill>
                  <a:schemeClr val="tx2"/>
                </a:solidFill>
                <a:latin typeface="IBM Plex Serif" panose="02060503050406000203" pitchFamily="18" charset="77"/>
              </a:rPr>
              <a:t> </a:t>
            </a:r>
            <a:r>
              <a:rPr lang="da-DK" sz="1600" dirty="0">
                <a:latin typeface="IBM Plex Sans Light" panose="020B0403050203000203" pitchFamily="34" charset="0"/>
                <a:ea typeface="Open Sans Light"/>
                <a:cs typeface="Open Sans Light"/>
              </a:rPr>
              <a:t>giver dig adgang til materialer på alle offentlige biblioteker i Danmark. </a:t>
            </a:r>
          </a:p>
          <a:p>
            <a:pPr marL="0" indent="0">
              <a:lnSpc>
                <a:spcPts val="2320"/>
              </a:lnSpc>
              <a:buFont typeface="Arial" panose="020B0604020202020204" pitchFamily="34" charset="0"/>
              <a:buNone/>
            </a:pPr>
            <a:r>
              <a:rPr lang="da-DK" sz="1600" dirty="0">
                <a:latin typeface="IBM Plex Sans Light" panose="020B0403050203000203" pitchFamily="34" charset="0"/>
                <a:ea typeface="Open Sans Light"/>
                <a:cs typeface="Open Sans Light"/>
              </a:rPr>
              <a:t>Du kan søge og bestille bøger, artikler, film, musik og meget mere. </a:t>
            </a:r>
          </a:p>
          <a:p>
            <a:pPr marL="0" indent="0">
              <a:lnSpc>
                <a:spcPts val="2320"/>
              </a:lnSpc>
              <a:buFont typeface="Arial" panose="020B0604020202020204" pitchFamily="34" charset="0"/>
              <a:buNone/>
            </a:pPr>
            <a:r>
              <a:rPr lang="da-DK" sz="1600" dirty="0">
                <a:latin typeface="IBM Plex Sans Light" panose="020B0403050203000203" pitchFamily="34" charset="0"/>
                <a:ea typeface="Open Sans Light"/>
                <a:cs typeface="Open Sans Light"/>
              </a:rPr>
              <a:t>De materialer, du bestiller, bliver leveret til dit lokale bibliotek, hvor du kan afhente dem.</a:t>
            </a:r>
          </a:p>
          <a:p>
            <a:pPr marL="0" indent="0">
              <a:lnSpc>
                <a:spcPts val="2320"/>
              </a:lnSpc>
              <a:buNone/>
            </a:pPr>
            <a:r>
              <a:rPr lang="da-DK" sz="1600" dirty="0">
                <a:latin typeface="IBM Plex Sans Light" panose="020B0403050203000203" pitchFamily="34" charset="0"/>
              </a:rPr>
              <a:t>Her forklarer vi nogle af de </a:t>
            </a:r>
            <a:r>
              <a:rPr lang="da-DK" sz="1600" b="1" dirty="0"/>
              <a:t>søgeteknikker</a:t>
            </a:r>
            <a:r>
              <a:rPr lang="da-DK" sz="1600" dirty="0">
                <a:latin typeface="IBM Plex Sans Light" panose="020B0403050203000203" pitchFamily="34" charset="0"/>
              </a:rPr>
              <a:t>, du kan bruge i </a:t>
            </a:r>
            <a:r>
              <a:rPr lang="da-DK" sz="1600" b="1" dirty="0"/>
              <a:t>avanceret søgning </a:t>
            </a:r>
            <a:r>
              <a:rPr lang="da-DK" sz="1600" dirty="0">
                <a:latin typeface="IBM Plex Sans Light" panose="020B0403050203000203" pitchFamily="34" charset="0"/>
              </a:rPr>
              <a:t>for at forbedre dine søgeresultater.</a:t>
            </a:r>
          </a:p>
        </p:txBody>
      </p:sp>
    </p:spTree>
    <p:extLst>
      <p:ext uri="{BB962C8B-B14F-4D97-AF65-F5344CB8AC3E}">
        <p14:creationId xmlns:p14="http://schemas.microsoft.com/office/powerpoint/2010/main" val="904643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2DB89-D0B9-5B5A-640D-C3DC5D9990C8}"/>
            </a:ext>
          </a:extLst>
        </p:cNvPr>
        <p:cNvGrpSpPr/>
        <p:nvPr/>
      </p:nvGrpSpPr>
      <p:grpSpPr>
        <a:xfrm>
          <a:off x="0" y="0"/>
          <a:ext cx="0" cy="0"/>
          <a:chOff x="0" y="0"/>
          <a:chExt cx="0" cy="0"/>
        </a:xfrm>
      </p:grpSpPr>
      <p:sp>
        <p:nvSpPr>
          <p:cNvPr id="30" name="Rektangel 29">
            <a:extLst>
              <a:ext uri="{FF2B5EF4-FFF2-40B4-BE49-F238E27FC236}">
                <a16:creationId xmlns:a16="http://schemas.microsoft.com/office/drawing/2014/main" id="{D34BEAD3-8B90-995D-39C6-8E8BECB54776}"/>
              </a:ext>
            </a:extLst>
          </p:cNvPr>
          <p:cNvSpPr/>
          <p:nvPr/>
        </p:nvSpPr>
        <p:spPr>
          <a:xfrm>
            <a:off x="5110260"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9" name="Rektangel 28">
            <a:extLst>
              <a:ext uri="{FF2B5EF4-FFF2-40B4-BE49-F238E27FC236}">
                <a16:creationId xmlns:a16="http://schemas.microsoft.com/office/drawing/2014/main" id="{614F575B-D515-78ED-F86E-A1F5F0212F2D}"/>
              </a:ext>
            </a:extLst>
          </p:cNvPr>
          <p:cNvSpPr/>
          <p:nvPr/>
        </p:nvSpPr>
        <p:spPr>
          <a:xfrm>
            <a:off x="1271590" y="1484313"/>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Pladsholder til indhold 2">
            <a:extLst>
              <a:ext uri="{FF2B5EF4-FFF2-40B4-BE49-F238E27FC236}">
                <a16:creationId xmlns:a16="http://schemas.microsoft.com/office/drawing/2014/main" id="{7204F58D-229F-7F93-53F6-D04D3B5EEF84}"/>
              </a:ext>
            </a:extLst>
          </p:cNvPr>
          <p:cNvSpPr>
            <a:spLocks noGrp="1"/>
          </p:cNvSpPr>
          <p:nvPr>
            <p:ph idx="1"/>
          </p:nvPr>
        </p:nvSpPr>
        <p:spPr>
          <a:xfrm>
            <a:off x="5110259" y="1484313"/>
            <a:ext cx="3239999" cy="3240000"/>
          </a:xfrm>
          <a:noFill/>
        </p:spPr>
        <p:txBody>
          <a:bodyPr lIns="360000" tIns="360000" rIns="360000" bIns="360000" anchor="ctr">
            <a:noAutofit/>
          </a:bodyPr>
          <a:lstStyle/>
          <a:p>
            <a:pPr marL="457200" lvl="1" indent="0">
              <a:buSzPct val="70000"/>
              <a:buNone/>
            </a:pPr>
            <a:r>
              <a:rPr lang="da-DK" sz="3600" b="1" dirty="0">
                <a:solidFill>
                  <a:schemeClr val="tx2"/>
                </a:solidFill>
              </a:rPr>
              <a:t>OG</a:t>
            </a:r>
          </a:p>
          <a:p>
            <a:pPr marL="457200" lvl="1" indent="0">
              <a:buSzPct val="70000"/>
              <a:buNone/>
            </a:pPr>
            <a:r>
              <a:rPr lang="da-DK" sz="3600" b="1" dirty="0">
                <a:solidFill>
                  <a:schemeClr val="tx2"/>
                </a:solidFill>
              </a:rPr>
              <a:t>ELLER</a:t>
            </a:r>
          </a:p>
          <a:p>
            <a:pPr marL="457200" lvl="1" indent="0">
              <a:buSzPct val="70000"/>
              <a:buNone/>
            </a:pPr>
            <a:r>
              <a:rPr lang="da-DK" sz="3600" b="1" dirty="0">
                <a:solidFill>
                  <a:schemeClr val="tx2"/>
                </a:solidFill>
              </a:rPr>
              <a:t>IKKE</a:t>
            </a:r>
          </a:p>
        </p:txBody>
      </p:sp>
      <p:sp>
        <p:nvSpPr>
          <p:cNvPr id="13" name="Pladsholder til indhold 2">
            <a:extLst>
              <a:ext uri="{FF2B5EF4-FFF2-40B4-BE49-F238E27FC236}">
                <a16:creationId xmlns:a16="http://schemas.microsoft.com/office/drawing/2014/main" id="{EB59978B-9C49-ED2E-18BD-5E4B1E0474F8}"/>
              </a:ext>
            </a:extLst>
          </p:cNvPr>
          <p:cNvSpPr txBox="1">
            <a:spLocks/>
          </p:cNvSpPr>
          <p:nvPr/>
        </p:nvSpPr>
        <p:spPr>
          <a:xfrm>
            <a:off x="575508" y="576000"/>
            <a:ext cx="6068460" cy="338554"/>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Effektive søgeteknikker i Bibliotek.dk</a:t>
            </a:r>
          </a:p>
        </p:txBody>
      </p:sp>
      <p:sp>
        <p:nvSpPr>
          <p:cNvPr id="18" name="Tekstfelt 17">
            <a:extLst>
              <a:ext uri="{FF2B5EF4-FFF2-40B4-BE49-F238E27FC236}">
                <a16:creationId xmlns:a16="http://schemas.microsoft.com/office/drawing/2014/main" id="{7699A635-20D6-CD1E-6735-056157630838}"/>
              </a:ext>
            </a:extLst>
          </p:cNvPr>
          <p:cNvSpPr txBox="1"/>
          <p:nvPr/>
        </p:nvSpPr>
        <p:spPr>
          <a:xfrm>
            <a:off x="1271590" y="2596481"/>
            <a:ext cx="3240000" cy="1015663"/>
          </a:xfrm>
          <a:prstGeom prst="rect">
            <a:avLst/>
          </a:prstGeom>
          <a:noFill/>
        </p:spPr>
        <p:txBody>
          <a:bodyPr wrap="square" anchor="ctr">
            <a:spAutoFit/>
          </a:bodyPr>
          <a:lstStyle/>
          <a:p>
            <a:pPr algn="ctr"/>
            <a:r>
              <a:rPr lang="da-DK" sz="6000" b="1" dirty="0">
                <a:solidFill>
                  <a:schemeClr val="tx2"/>
                </a:solidFill>
                <a:latin typeface="IBM Plex Sans" panose="020B0503050203000203" pitchFamily="34" charset="0"/>
              </a:rPr>
              <a:t>*</a:t>
            </a:r>
          </a:p>
        </p:txBody>
      </p:sp>
      <p:sp>
        <p:nvSpPr>
          <p:cNvPr id="20" name="Tekstfelt 19">
            <a:extLst>
              <a:ext uri="{FF2B5EF4-FFF2-40B4-BE49-F238E27FC236}">
                <a16:creationId xmlns:a16="http://schemas.microsoft.com/office/drawing/2014/main" id="{D7716942-0F15-BF65-4C23-D13D13A5E785}"/>
              </a:ext>
            </a:extLst>
          </p:cNvPr>
          <p:cNvSpPr txBox="1"/>
          <p:nvPr/>
        </p:nvSpPr>
        <p:spPr>
          <a:xfrm>
            <a:off x="1271588" y="1122465"/>
            <a:ext cx="2144613" cy="361940"/>
          </a:xfrm>
          <a:prstGeom prst="rect">
            <a:avLst/>
          </a:prstGeom>
          <a:noFill/>
        </p:spPr>
        <p:txBody>
          <a:bodyPr wrap="square" lIns="0" tIns="144000" rIns="0" bIns="46800">
            <a:spAutoFit/>
          </a:bodyPr>
          <a:lstStyle/>
          <a:p>
            <a:r>
              <a:rPr lang="da-DK" sz="1100" dirty="0">
                <a:latin typeface="IBM Plex Sans" panose="020B0503050203000203" pitchFamily="34" charset="0"/>
              </a:rPr>
              <a:t>1. Trunkering med: </a:t>
            </a:r>
          </a:p>
        </p:txBody>
      </p:sp>
      <p:sp>
        <p:nvSpPr>
          <p:cNvPr id="22" name="Tekstfelt 21">
            <a:extLst>
              <a:ext uri="{FF2B5EF4-FFF2-40B4-BE49-F238E27FC236}">
                <a16:creationId xmlns:a16="http://schemas.microsoft.com/office/drawing/2014/main" id="{4B312F24-9135-A2BD-26E9-C1C275F830CF}"/>
              </a:ext>
            </a:extLst>
          </p:cNvPr>
          <p:cNvSpPr txBox="1"/>
          <p:nvPr/>
        </p:nvSpPr>
        <p:spPr>
          <a:xfrm>
            <a:off x="5110258" y="1122465"/>
            <a:ext cx="1794352" cy="361940"/>
          </a:xfrm>
          <a:prstGeom prst="rect">
            <a:avLst/>
          </a:prstGeom>
          <a:noFill/>
        </p:spPr>
        <p:txBody>
          <a:bodyPr wrap="square" lIns="0" tIns="144000" rIns="0" bIns="46800">
            <a:spAutoFit/>
          </a:bodyPr>
          <a:lstStyle/>
          <a:p>
            <a:r>
              <a:rPr lang="da-DK" sz="1100" dirty="0">
                <a:latin typeface="IBM Plex Sans" panose="020B0503050203000203" pitchFamily="34" charset="0"/>
              </a:rPr>
              <a:t>2. Operatorer:</a:t>
            </a:r>
          </a:p>
        </p:txBody>
      </p:sp>
      <p:grpSp>
        <p:nvGrpSpPr>
          <p:cNvPr id="35" name="Gruppe 34">
            <a:extLst>
              <a:ext uri="{FF2B5EF4-FFF2-40B4-BE49-F238E27FC236}">
                <a16:creationId xmlns:a16="http://schemas.microsoft.com/office/drawing/2014/main" id="{E1885030-0CF9-5FCD-6538-95F4571F15F1}"/>
              </a:ext>
            </a:extLst>
          </p:cNvPr>
          <p:cNvGrpSpPr/>
          <p:nvPr/>
        </p:nvGrpSpPr>
        <p:grpSpPr>
          <a:xfrm>
            <a:off x="5760595" y="2467199"/>
            <a:ext cx="80653" cy="1188728"/>
            <a:chOff x="7045670" y="2734995"/>
            <a:chExt cx="80653" cy="1188728"/>
          </a:xfrm>
        </p:grpSpPr>
        <p:sp>
          <p:nvSpPr>
            <p:cNvPr id="32" name="Ellipse 31">
              <a:extLst>
                <a:ext uri="{FF2B5EF4-FFF2-40B4-BE49-F238E27FC236}">
                  <a16:creationId xmlns:a16="http://schemas.microsoft.com/office/drawing/2014/main" id="{EE4823EC-979D-F931-4E86-38A300A7EB3A}"/>
                </a:ext>
              </a:extLst>
            </p:cNvPr>
            <p:cNvSpPr/>
            <p:nvPr/>
          </p:nvSpPr>
          <p:spPr>
            <a:xfrm>
              <a:off x="7045670" y="2734995"/>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3" name="Ellipse 32">
              <a:extLst>
                <a:ext uri="{FF2B5EF4-FFF2-40B4-BE49-F238E27FC236}">
                  <a16:creationId xmlns:a16="http://schemas.microsoft.com/office/drawing/2014/main" id="{6717A4E7-B1AE-6FB9-5E4F-9540099ED8E8}"/>
                </a:ext>
              </a:extLst>
            </p:cNvPr>
            <p:cNvSpPr/>
            <p:nvPr/>
          </p:nvSpPr>
          <p:spPr>
            <a:xfrm>
              <a:off x="7045670" y="3289032"/>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4" name="Ellipse 33">
              <a:extLst>
                <a:ext uri="{FF2B5EF4-FFF2-40B4-BE49-F238E27FC236}">
                  <a16:creationId xmlns:a16="http://schemas.microsoft.com/office/drawing/2014/main" id="{BEBB2F70-074D-1635-1E62-030FBA00AC0A}"/>
                </a:ext>
              </a:extLst>
            </p:cNvPr>
            <p:cNvSpPr/>
            <p:nvPr/>
          </p:nvSpPr>
          <p:spPr>
            <a:xfrm>
              <a:off x="7045670" y="3843070"/>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2" name="Pladsholder til slidenummer 1">
            <a:extLst>
              <a:ext uri="{FF2B5EF4-FFF2-40B4-BE49-F238E27FC236}">
                <a16:creationId xmlns:a16="http://schemas.microsoft.com/office/drawing/2014/main" id="{CAF0E71D-08A6-2449-C917-3EAC8C8DEB27}"/>
              </a:ext>
            </a:extLst>
          </p:cNvPr>
          <p:cNvSpPr>
            <a:spLocks noGrp="1"/>
          </p:cNvSpPr>
          <p:nvPr>
            <p:ph type="sldNum" sz="quarter" idx="4"/>
          </p:nvPr>
        </p:nvSpPr>
        <p:spPr/>
        <p:txBody>
          <a:bodyPr/>
          <a:lstStyle/>
          <a:p>
            <a:fld id="{E90B35B4-2054-4E4A-9D5F-BD2D9810F75C}" type="slidenum">
              <a:rPr lang="da-DK" smtClean="0"/>
              <a:pPr/>
              <a:t>3</a:t>
            </a:fld>
            <a:endParaRPr lang="da-DK" dirty="0"/>
          </a:p>
        </p:txBody>
      </p:sp>
    </p:spTree>
    <p:extLst>
      <p:ext uri="{BB962C8B-B14F-4D97-AF65-F5344CB8AC3E}">
        <p14:creationId xmlns:p14="http://schemas.microsoft.com/office/powerpoint/2010/main" val="424152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3DB4E-117A-4AAB-4352-7E5F49693EB4}"/>
            </a:ext>
          </a:extLst>
        </p:cNvPr>
        <p:cNvGrpSpPr/>
        <p:nvPr/>
      </p:nvGrpSpPr>
      <p:grpSpPr>
        <a:xfrm>
          <a:off x="0" y="0"/>
          <a:ext cx="0" cy="0"/>
          <a:chOff x="0" y="0"/>
          <a:chExt cx="0" cy="0"/>
        </a:xfrm>
      </p:grpSpPr>
      <p:sp>
        <p:nvSpPr>
          <p:cNvPr id="29" name="Rektangel 28">
            <a:extLst>
              <a:ext uri="{FF2B5EF4-FFF2-40B4-BE49-F238E27FC236}">
                <a16:creationId xmlns:a16="http://schemas.microsoft.com/office/drawing/2014/main" id="{018D9333-52F5-9375-5A17-A1D25934555F}"/>
              </a:ext>
            </a:extLst>
          </p:cNvPr>
          <p:cNvSpPr/>
          <p:nvPr/>
        </p:nvSpPr>
        <p:spPr>
          <a:xfrm>
            <a:off x="1271588"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Pladsholder til indhold 2">
            <a:extLst>
              <a:ext uri="{FF2B5EF4-FFF2-40B4-BE49-F238E27FC236}">
                <a16:creationId xmlns:a16="http://schemas.microsoft.com/office/drawing/2014/main" id="{986999EF-7FBB-0A16-F66B-273576BC75F4}"/>
              </a:ext>
            </a:extLst>
          </p:cNvPr>
          <p:cNvSpPr txBox="1">
            <a:spLocks/>
          </p:cNvSpPr>
          <p:nvPr/>
        </p:nvSpPr>
        <p:spPr>
          <a:xfrm>
            <a:off x="575508" y="576000"/>
            <a:ext cx="6068460" cy="338554"/>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Hvad</a:t>
            </a:r>
            <a:r>
              <a:rPr lang="da-DK" dirty="0"/>
              <a:t> </a:t>
            </a:r>
            <a:r>
              <a:rPr lang="da-DK" dirty="0">
                <a:solidFill>
                  <a:schemeClr val="tx2"/>
                </a:solidFill>
                <a:latin typeface="IBM Plex Serif" panose="02060503050406000203" pitchFamily="18" charset="77"/>
              </a:rPr>
              <a:t>er</a:t>
            </a:r>
            <a:r>
              <a:rPr lang="da-DK" dirty="0"/>
              <a:t> </a:t>
            </a:r>
            <a:r>
              <a:rPr lang="da-DK" dirty="0">
                <a:solidFill>
                  <a:schemeClr val="tx2"/>
                </a:solidFill>
                <a:latin typeface="IBM Plex Serif" panose="02060503050406000203" pitchFamily="18" charset="77"/>
              </a:rPr>
              <a:t>trunkering?</a:t>
            </a:r>
          </a:p>
        </p:txBody>
      </p:sp>
      <p:sp>
        <p:nvSpPr>
          <p:cNvPr id="8" name="Tekstfelt 7">
            <a:extLst>
              <a:ext uri="{FF2B5EF4-FFF2-40B4-BE49-F238E27FC236}">
                <a16:creationId xmlns:a16="http://schemas.microsoft.com/office/drawing/2014/main" id="{767F4BD7-982E-AA6B-930B-CC6E2C31EB63}"/>
              </a:ext>
            </a:extLst>
          </p:cNvPr>
          <p:cNvSpPr txBox="1"/>
          <p:nvPr/>
        </p:nvSpPr>
        <p:spPr>
          <a:xfrm>
            <a:off x="174928" y="522000"/>
            <a:ext cx="385042"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1.</a:t>
            </a:r>
          </a:p>
        </p:txBody>
      </p:sp>
      <p:sp>
        <p:nvSpPr>
          <p:cNvPr id="11" name="Pladsholder til indhold 2">
            <a:extLst>
              <a:ext uri="{FF2B5EF4-FFF2-40B4-BE49-F238E27FC236}">
                <a16:creationId xmlns:a16="http://schemas.microsoft.com/office/drawing/2014/main" id="{94711C53-D81D-E956-1757-A45C10096175}"/>
              </a:ext>
            </a:extLst>
          </p:cNvPr>
          <p:cNvSpPr>
            <a:spLocks noGrp="1"/>
          </p:cNvSpPr>
          <p:nvPr>
            <p:ph idx="1"/>
          </p:nvPr>
        </p:nvSpPr>
        <p:spPr>
          <a:xfrm>
            <a:off x="4511588" y="1500539"/>
            <a:ext cx="5968799" cy="3240000"/>
          </a:xfrm>
          <a:solidFill>
            <a:schemeClr val="bg1">
              <a:alpha val="50000"/>
            </a:schemeClr>
          </a:solidFill>
        </p:spPr>
        <p:txBody>
          <a:bodyPr lIns="360000" tIns="360000" rIns="360000" bIns="360000" anchor="ctr">
            <a:noAutofit/>
          </a:bodyPr>
          <a:lstStyle/>
          <a:p>
            <a:pPr marL="0" indent="0">
              <a:lnSpc>
                <a:spcPts val="2320"/>
              </a:lnSpc>
              <a:buNone/>
            </a:pPr>
            <a:r>
              <a:rPr lang="da-DK" sz="1600" dirty="0">
                <a:solidFill>
                  <a:schemeClr val="tx2"/>
                </a:solidFill>
                <a:latin typeface="IBM Plex Serif" panose="02060503050406000203" pitchFamily="18" charset="77"/>
              </a:rPr>
              <a:t>Trunkering</a:t>
            </a:r>
            <a:r>
              <a:rPr lang="da-DK" sz="1600" dirty="0">
                <a:latin typeface="IBM Plex Sans Light" panose="020B0403050203000203" pitchFamily="34" charset="0"/>
              </a:rPr>
              <a:t> er en metode til at finde flere versioner af et ord ved at bruge et symbol. </a:t>
            </a:r>
          </a:p>
          <a:p>
            <a:pPr marL="0" indent="0">
              <a:lnSpc>
                <a:spcPts val="2320"/>
              </a:lnSpc>
              <a:buNone/>
            </a:pPr>
            <a:r>
              <a:rPr lang="da-DK" sz="1600" dirty="0">
                <a:latin typeface="IBM Plex Sans Light" panose="020B0403050203000203" pitchFamily="34" charset="0"/>
              </a:rPr>
              <a:t>Hvis du ikke er sikker på, hvordan et ord slutter, eller hvis du vil inkludere forskellige former af ordet, kan trunkering hjælpe dig med at finde flere resultater.</a:t>
            </a:r>
          </a:p>
          <a:p>
            <a:pPr marL="0" indent="0">
              <a:lnSpc>
                <a:spcPts val="2320"/>
              </a:lnSpc>
              <a:buNone/>
            </a:pPr>
            <a:r>
              <a:rPr lang="da-DK" sz="1600" dirty="0">
                <a:latin typeface="IBM Plex Sans Light" panose="020B0403050203000203" pitchFamily="34" charset="0"/>
              </a:rPr>
              <a:t>I Bibliotek.dk er trunkeringstegnet en * (stjerne).</a:t>
            </a:r>
          </a:p>
          <a:p>
            <a:pPr marL="0" indent="0">
              <a:lnSpc>
                <a:spcPts val="2320"/>
              </a:lnSpc>
              <a:buNone/>
            </a:pPr>
            <a:r>
              <a:rPr lang="da-DK" sz="1600" dirty="0">
                <a:latin typeface="IBM Plex Sans Light" panose="020B0403050203000203" pitchFamily="34" charset="0"/>
              </a:rPr>
              <a:t>Vi forklarer her, hvordan du bruger * i avanceret søgning.</a:t>
            </a:r>
          </a:p>
        </p:txBody>
      </p:sp>
      <p:sp>
        <p:nvSpPr>
          <p:cNvPr id="2" name="Pladsholder til slidenummer 1">
            <a:extLst>
              <a:ext uri="{FF2B5EF4-FFF2-40B4-BE49-F238E27FC236}">
                <a16:creationId xmlns:a16="http://schemas.microsoft.com/office/drawing/2014/main" id="{90BB455E-5AE3-D427-B8A4-6EC3114F534E}"/>
              </a:ext>
            </a:extLst>
          </p:cNvPr>
          <p:cNvSpPr>
            <a:spLocks noGrp="1"/>
          </p:cNvSpPr>
          <p:nvPr>
            <p:ph type="sldNum" sz="quarter" idx="4"/>
          </p:nvPr>
        </p:nvSpPr>
        <p:spPr/>
        <p:txBody>
          <a:bodyPr/>
          <a:lstStyle/>
          <a:p>
            <a:fld id="{E90B35B4-2054-4E4A-9D5F-BD2D9810F75C}" type="slidenum">
              <a:rPr lang="da-DK" smtClean="0"/>
              <a:pPr/>
              <a:t>4</a:t>
            </a:fld>
            <a:endParaRPr lang="da-DK" dirty="0"/>
          </a:p>
        </p:txBody>
      </p:sp>
      <p:sp>
        <p:nvSpPr>
          <p:cNvPr id="3" name="Tekstfelt 2">
            <a:extLst>
              <a:ext uri="{FF2B5EF4-FFF2-40B4-BE49-F238E27FC236}">
                <a16:creationId xmlns:a16="http://schemas.microsoft.com/office/drawing/2014/main" id="{2945B10B-7CCA-412E-FD8E-D4C27EF2D0E8}"/>
              </a:ext>
            </a:extLst>
          </p:cNvPr>
          <p:cNvSpPr txBox="1"/>
          <p:nvPr/>
        </p:nvSpPr>
        <p:spPr>
          <a:xfrm>
            <a:off x="1271590" y="2596481"/>
            <a:ext cx="3240000" cy="1015663"/>
          </a:xfrm>
          <a:prstGeom prst="rect">
            <a:avLst/>
          </a:prstGeom>
          <a:noFill/>
        </p:spPr>
        <p:txBody>
          <a:bodyPr wrap="square" anchor="ctr">
            <a:spAutoFit/>
          </a:bodyPr>
          <a:lstStyle/>
          <a:p>
            <a:pPr algn="ctr"/>
            <a:r>
              <a:rPr lang="da-DK" sz="6000" b="1" dirty="0">
                <a:solidFill>
                  <a:schemeClr val="tx2"/>
                </a:solidFill>
                <a:latin typeface="IBM Plex Sans" panose="020B0503050203000203" pitchFamily="34" charset="0"/>
              </a:rPr>
              <a:t>*</a:t>
            </a:r>
          </a:p>
        </p:txBody>
      </p:sp>
    </p:spTree>
    <p:extLst>
      <p:ext uri="{BB962C8B-B14F-4D97-AF65-F5344CB8AC3E}">
        <p14:creationId xmlns:p14="http://schemas.microsoft.com/office/powerpoint/2010/main" val="175565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3828C-41D7-2F5C-AFD8-9348B9BC56C8}"/>
            </a:ext>
          </a:extLst>
        </p:cNvPr>
        <p:cNvGrpSpPr/>
        <p:nvPr/>
      </p:nvGrpSpPr>
      <p:grpSpPr>
        <a:xfrm>
          <a:off x="0" y="0"/>
          <a:ext cx="0" cy="0"/>
          <a:chOff x="0" y="0"/>
          <a:chExt cx="0" cy="0"/>
        </a:xfrm>
      </p:grpSpPr>
      <p:sp>
        <p:nvSpPr>
          <p:cNvPr id="20" name="Rektangel 19">
            <a:extLst>
              <a:ext uri="{FF2B5EF4-FFF2-40B4-BE49-F238E27FC236}">
                <a16:creationId xmlns:a16="http://schemas.microsoft.com/office/drawing/2014/main" id="{D2036394-5409-AC03-9665-E32536ED9E5F}"/>
              </a:ext>
            </a:extLst>
          </p:cNvPr>
          <p:cNvSpPr/>
          <p:nvPr/>
        </p:nvSpPr>
        <p:spPr>
          <a:xfrm>
            <a:off x="8516570"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Rektangel 20">
            <a:extLst>
              <a:ext uri="{FF2B5EF4-FFF2-40B4-BE49-F238E27FC236}">
                <a16:creationId xmlns:a16="http://schemas.microsoft.com/office/drawing/2014/main" id="{806B7A8F-842B-F0BB-3136-BABA27CE60A7}"/>
              </a:ext>
            </a:extLst>
          </p:cNvPr>
          <p:cNvSpPr/>
          <p:nvPr/>
        </p:nvSpPr>
        <p:spPr>
          <a:xfrm>
            <a:off x="4677900"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Pladsholder til indhold 2">
            <a:extLst>
              <a:ext uri="{FF2B5EF4-FFF2-40B4-BE49-F238E27FC236}">
                <a16:creationId xmlns:a16="http://schemas.microsoft.com/office/drawing/2014/main" id="{BA86ED06-4B4B-D472-4F6A-39A0C9BFB53A}"/>
              </a:ext>
            </a:extLst>
          </p:cNvPr>
          <p:cNvSpPr txBox="1">
            <a:spLocks/>
          </p:cNvSpPr>
          <p:nvPr/>
        </p:nvSpPr>
        <p:spPr>
          <a:xfrm>
            <a:off x="697828" y="575999"/>
            <a:ext cx="11058742" cy="463887"/>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Trunkering med * (stjerne)</a:t>
            </a:r>
          </a:p>
        </p:txBody>
      </p:sp>
      <p:sp>
        <p:nvSpPr>
          <p:cNvPr id="8" name="Tekstfelt 7">
            <a:extLst>
              <a:ext uri="{FF2B5EF4-FFF2-40B4-BE49-F238E27FC236}">
                <a16:creationId xmlns:a16="http://schemas.microsoft.com/office/drawing/2014/main" id="{AD9CD663-3327-4423-4D54-8B86C1D8C081}"/>
              </a:ext>
            </a:extLst>
          </p:cNvPr>
          <p:cNvSpPr txBox="1"/>
          <p:nvPr/>
        </p:nvSpPr>
        <p:spPr>
          <a:xfrm>
            <a:off x="174928" y="522000"/>
            <a:ext cx="522900"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1.1</a:t>
            </a:r>
          </a:p>
        </p:txBody>
      </p:sp>
      <p:sp>
        <p:nvSpPr>
          <p:cNvPr id="7" name="Tekstfelt 6">
            <a:extLst>
              <a:ext uri="{FF2B5EF4-FFF2-40B4-BE49-F238E27FC236}">
                <a16:creationId xmlns:a16="http://schemas.microsoft.com/office/drawing/2014/main" id="{2489D5FE-5679-12BB-0D21-ECB54B81D6F3}"/>
              </a:ext>
            </a:extLst>
          </p:cNvPr>
          <p:cNvSpPr txBox="1"/>
          <p:nvPr/>
        </p:nvSpPr>
        <p:spPr>
          <a:xfrm>
            <a:off x="5600984" y="2239060"/>
            <a:ext cx="1393831" cy="707886"/>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læs*</a:t>
            </a:r>
            <a:endParaRPr lang="da-DK" sz="4000" b="1" dirty="0">
              <a:latin typeface="IBM Plex Sans" panose="020B0503050203000203" pitchFamily="34" charset="0"/>
            </a:endParaRPr>
          </a:p>
        </p:txBody>
      </p:sp>
      <p:sp>
        <p:nvSpPr>
          <p:cNvPr id="10" name="Tekstfelt 9">
            <a:extLst>
              <a:ext uri="{FF2B5EF4-FFF2-40B4-BE49-F238E27FC236}">
                <a16:creationId xmlns:a16="http://schemas.microsoft.com/office/drawing/2014/main" id="{E64E6148-1C1F-0240-1312-E48442B4BDF5}"/>
              </a:ext>
            </a:extLst>
          </p:cNvPr>
          <p:cNvSpPr txBox="1"/>
          <p:nvPr/>
        </p:nvSpPr>
        <p:spPr>
          <a:xfrm>
            <a:off x="8780586" y="2235381"/>
            <a:ext cx="2658367" cy="707886"/>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bibliotek*</a:t>
            </a:r>
            <a:endParaRPr lang="da-DK" sz="4000" b="1" dirty="0">
              <a:latin typeface="IBM Plex Sans" panose="020B0503050203000203" pitchFamily="34" charset="0"/>
            </a:endParaRPr>
          </a:p>
        </p:txBody>
      </p:sp>
      <p:sp>
        <p:nvSpPr>
          <p:cNvPr id="16" name="Tekstfelt 15">
            <a:extLst>
              <a:ext uri="{FF2B5EF4-FFF2-40B4-BE49-F238E27FC236}">
                <a16:creationId xmlns:a16="http://schemas.microsoft.com/office/drawing/2014/main" id="{FCA1CC3A-664D-E824-095D-26637EFA4F87}"/>
              </a:ext>
            </a:extLst>
          </p:cNvPr>
          <p:cNvSpPr txBox="1"/>
          <p:nvPr/>
        </p:nvSpPr>
        <p:spPr>
          <a:xfrm>
            <a:off x="4565356" y="1133160"/>
            <a:ext cx="7986318" cy="349326"/>
          </a:xfrm>
          <a:prstGeom prst="rect">
            <a:avLst/>
          </a:prstGeom>
          <a:noFill/>
        </p:spPr>
        <p:txBody>
          <a:bodyPr wrap="square">
            <a:spAutoFit/>
          </a:bodyPr>
          <a:lstStyle/>
          <a:p>
            <a:pPr marL="0" indent="0">
              <a:lnSpc>
                <a:spcPts val="2320"/>
              </a:lnSpc>
              <a:buNone/>
            </a:pPr>
            <a:r>
              <a:rPr lang="da-DK" sz="1100" dirty="0">
                <a:latin typeface="IBM Plex Sans" panose="020B0503050203000203" pitchFamily="34" charset="0"/>
              </a:rPr>
              <a:t>Eksempel:</a:t>
            </a:r>
          </a:p>
        </p:txBody>
      </p:sp>
      <p:sp>
        <p:nvSpPr>
          <p:cNvPr id="19" name="Tekstfelt 18">
            <a:extLst>
              <a:ext uri="{FF2B5EF4-FFF2-40B4-BE49-F238E27FC236}">
                <a16:creationId xmlns:a16="http://schemas.microsoft.com/office/drawing/2014/main" id="{8541230E-A7CC-C52A-6E96-37A80B5B8452}"/>
              </a:ext>
            </a:extLst>
          </p:cNvPr>
          <p:cNvSpPr txBox="1"/>
          <p:nvPr/>
        </p:nvSpPr>
        <p:spPr>
          <a:xfrm>
            <a:off x="5103943" y="3872778"/>
            <a:ext cx="2387910" cy="667106"/>
          </a:xfrm>
          <a:prstGeom prst="rect">
            <a:avLst/>
          </a:prstGeom>
          <a:noFill/>
        </p:spPr>
        <p:txBody>
          <a:bodyPr wrap="square" anchor="t">
            <a:spAutoFit/>
          </a:bodyPr>
          <a:lstStyle/>
          <a:p>
            <a:pPr marL="0" indent="0" algn="ctr">
              <a:lnSpc>
                <a:spcPts val="2320"/>
              </a:lnSpc>
              <a:buNone/>
            </a:pPr>
            <a:r>
              <a:rPr lang="da-DK" sz="1600" dirty="0">
                <a:latin typeface="IBM Plex Sans Light" panose="020B0403050203000203" pitchFamily="34" charset="0"/>
              </a:rPr>
              <a:t>Finder læse, læsning, læser osv.</a:t>
            </a:r>
          </a:p>
        </p:txBody>
      </p:sp>
      <p:sp>
        <p:nvSpPr>
          <p:cNvPr id="25" name="Tekstfelt 24">
            <a:extLst>
              <a:ext uri="{FF2B5EF4-FFF2-40B4-BE49-F238E27FC236}">
                <a16:creationId xmlns:a16="http://schemas.microsoft.com/office/drawing/2014/main" id="{E871AAF2-7495-8D87-3C90-27E0C3295F66}"/>
              </a:ext>
            </a:extLst>
          </p:cNvPr>
          <p:cNvSpPr txBox="1"/>
          <p:nvPr/>
        </p:nvSpPr>
        <p:spPr>
          <a:xfrm>
            <a:off x="697828" y="1369848"/>
            <a:ext cx="3381402" cy="3315138"/>
          </a:xfrm>
          <a:prstGeom prst="rect">
            <a:avLst/>
          </a:prstGeom>
          <a:noFill/>
        </p:spPr>
        <p:txBody>
          <a:bodyPr wrap="square" lIns="0">
            <a:spAutoFit/>
          </a:bodyPr>
          <a:lstStyle/>
          <a:p>
            <a:pPr marL="0" indent="0">
              <a:lnSpc>
                <a:spcPts val="2320"/>
              </a:lnSpc>
              <a:buNone/>
            </a:pPr>
            <a:r>
              <a:rPr lang="da-DK" sz="1600" dirty="0">
                <a:latin typeface="IBM Plex Sans Light" panose="020B0403050203000203" pitchFamily="34" charset="0"/>
              </a:rPr>
              <a:t>Når du bruger </a:t>
            </a:r>
            <a:r>
              <a:rPr lang="da-DK" sz="1600" b="1" dirty="0">
                <a:latin typeface="IBM Plex Sans" panose="020B0503050203000203" pitchFamily="34" charset="0"/>
              </a:rPr>
              <a:t>*</a:t>
            </a:r>
            <a:r>
              <a:rPr lang="da-DK" sz="1600" dirty="0">
                <a:latin typeface="IBM Plex Sans Light" panose="020B0403050203000203" pitchFamily="34" charset="0"/>
              </a:rPr>
              <a:t>, kan du finde alle varianter af et ord, der begynder med samme rod. Stjernen er meget nyttigt, når du vil sikre, at du ikke går glip af relevante resultater, der bruger forskellige endelser eller bøjningsformer. </a:t>
            </a:r>
          </a:p>
          <a:p>
            <a:pPr marL="0" indent="0">
              <a:lnSpc>
                <a:spcPts val="2320"/>
              </a:lnSpc>
              <a:buNone/>
            </a:pPr>
            <a:endParaRPr lang="da-DK" sz="1600" b="1" dirty="0"/>
          </a:p>
          <a:p>
            <a:pPr marL="0" indent="0">
              <a:lnSpc>
                <a:spcPts val="2320"/>
              </a:lnSpc>
              <a:buNone/>
            </a:pPr>
            <a:r>
              <a:rPr lang="da-DK" sz="1600" b="1" dirty="0">
                <a:latin typeface="IBM Plex Sans" panose="020B0503050203000203" pitchFamily="34" charset="0"/>
              </a:rPr>
              <a:t>Vær opmærksom på, </a:t>
            </a:r>
            <a:r>
              <a:rPr lang="da-DK" sz="1600" dirty="0">
                <a:latin typeface="IBM Plex Sans Light" panose="020B0403050203000203" pitchFamily="34" charset="0"/>
              </a:rPr>
              <a:t>at du i </a:t>
            </a:r>
            <a:r>
              <a:rPr lang="da-DK" sz="1600" dirty="0" err="1">
                <a:latin typeface="IBM Plex Sans Light" panose="020B0403050203000203" pitchFamily="34" charset="0"/>
              </a:rPr>
              <a:t>Bibliotek.dk</a:t>
            </a:r>
            <a:r>
              <a:rPr lang="da-DK" sz="1600" dirty="0">
                <a:latin typeface="IBM Plex Sans Light" panose="020B0403050203000203" pitchFamily="34" charset="0"/>
              </a:rPr>
              <a:t> kun kan bruge trunkering i </a:t>
            </a:r>
            <a:r>
              <a:rPr lang="da-DK" sz="1600" b="1" dirty="0">
                <a:latin typeface="IBM Plex Sans" panose="020B0503050203000203" pitchFamily="34" charset="0"/>
              </a:rPr>
              <a:t>Avanceret søgning. </a:t>
            </a:r>
          </a:p>
        </p:txBody>
      </p:sp>
      <p:sp>
        <p:nvSpPr>
          <p:cNvPr id="27" name="Tekstfelt 26">
            <a:extLst>
              <a:ext uri="{FF2B5EF4-FFF2-40B4-BE49-F238E27FC236}">
                <a16:creationId xmlns:a16="http://schemas.microsoft.com/office/drawing/2014/main" id="{1AEEFC7A-CAD1-DE7E-17D4-9B878B8A8F33}"/>
              </a:ext>
            </a:extLst>
          </p:cNvPr>
          <p:cNvSpPr txBox="1"/>
          <p:nvPr/>
        </p:nvSpPr>
        <p:spPr>
          <a:xfrm rot="5400000">
            <a:off x="5851199" y="3023840"/>
            <a:ext cx="893399" cy="707886"/>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 </a:t>
            </a:r>
            <a:endParaRPr lang="da-DK" sz="4000" dirty="0">
              <a:solidFill>
                <a:schemeClr val="tx2"/>
              </a:solidFill>
            </a:endParaRPr>
          </a:p>
        </p:txBody>
      </p:sp>
      <p:sp>
        <p:nvSpPr>
          <p:cNvPr id="28" name="Tekstfelt 27">
            <a:extLst>
              <a:ext uri="{FF2B5EF4-FFF2-40B4-BE49-F238E27FC236}">
                <a16:creationId xmlns:a16="http://schemas.microsoft.com/office/drawing/2014/main" id="{FBEBFAA5-6AA0-88CC-F860-A53AC9F90F0A}"/>
              </a:ext>
            </a:extLst>
          </p:cNvPr>
          <p:cNvSpPr txBox="1"/>
          <p:nvPr/>
        </p:nvSpPr>
        <p:spPr>
          <a:xfrm rot="5400000">
            <a:off x="9659803" y="3023841"/>
            <a:ext cx="893399" cy="707886"/>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 </a:t>
            </a:r>
            <a:endParaRPr lang="da-DK" sz="4000" dirty="0">
              <a:solidFill>
                <a:schemeClr val="tx2"/>
              </a:solidFill>
            </a:endParaRPr>
          </a:p>
        </p:txBody>
      </p:sp>
      <p:sp>
        <p:nvSpPr>
          <p:cNvPr id="30" name="Tekstfelt 29">
            <a:extLst>
              <a:ext uri="{FF2B5EF4-FFF2-40B4-BE49-F238E27FC236}">
                <a16:creationId xmlns:a16="http://schemas.microsoft.com/office/drawing/2014/main" id="{9D2704DE-0DF8-298B-3A59-41B50C528F49}"/>
              </a:ext>
            </a:extLst>
          </p:cNvPr>
          <p:cNvSpPr txBox="1"/>
          <p:nvPr/>
        </p:nvSpPr>
        <p:spPr>
          <a:xfrm>
            <a:off x="8516570" y="3872778"/>
            <a:ext cx="3240000" cy="667106"/>
          </a:xfrm>
          <a:prstGeom prst="rect">
            <a:avLst/>
          </a:prstGeom>
          <a:noFill/>
        </p:spPr>
        <p:txBody>
          <a:bodyPr wrap="square" anchor="t">
            <a:spAutoFit/>
          </a:bodyPr>
          <a:lstStyle/>
          <a:p>
            <a:pPr marL="0" indent="0" algn="ctr">
              <a:lnSpc>
                <a:spcPts val="2320"/>
              </a:lnSpc>
              <a:buNone/>
            </a:pPr>
            <a:r>
              <a:rPr lang="da-DK" sz="1600" dirty="0">
                <a:latin typeface="IBM Plex Sans Light" panose="020B0403050203000203" pitchFamily="34" charset="0"/>
              </a:rPr>
              <a:t>Finder bibliotek, biblioteker, bibliotekar osv.</a:t>
            </a:r>
          </a:p>
        </p:txBody>
      </p:sp>
      <p:sp>
        <p:nvSpPr>
          <p:cNvPr id="2" name="Pladsholder til slidenummer 1">
            <a:extLst>
              <a:ext uri="{FF2B5EF4-FFF2-40B4-BE49-F238E27FC236}">
                <a16:creationId xmlns:a16="http://schemas.microsoft.com/office/drawing/2014/main" id="{DCD03DCB-4700-D49A-30AE-8D515D9FC8A7}"/>
              </a:ext>
            </a:extLst>
          </p:cNvPr>
          <p:cNvSpPr>
            <a:spLocks noGrp="1"/>
          </p:cNvSpPr>
          <p:nvPr>
            <p:ph type="sldNum" sz="quarter" idx="4"/>
          </p:nvPr>
        </p:nvSpPr>
        <p:spPr/>
        <p:txBody>
          <a:bodyPr/>
          <a:lstStyle/>
          <a:p>
            <a:fld id="{E90B35B4-2054-4E4A-9D5F-BD2D9810F75C}" type="slidenum">
              <a:rPr lang="da-DK" smtClean="0"/>
              <a:pPr/>
              <a:t>5</a:t>
            </a:fld>
            <a:endParaRPr lang="da-DK" dirty="0"/>
          </a:p>
        </p:txBody>
      </p:sp>
    </p:spTree>
    <p:extLst>
      <p:ext uri="{BB962C8B-B14F-4D97-AF65-F5344CB8AC3E}">
        <p14:creationId xmlns:p14="http://schemas.microsoft.com/office/powerpoint/2010/main" val="994812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4C58F-8A85-F3B1-E559-F50AD3F2DBD9}"/>
            </a:ext>
          </a:extLst>
        </p:cNvPr>
        <p:cNvGrpSpPr/>
        <p:nvPr/>
      </p:nvGrpSpPr>
      <p:grpSpPr>
        <a:xfrm>
          <a:off x="0" y="0"/>
          <a:ext cx="0" cy="0"/>
          <a:chOff x="0" y="0"/>
          <a:chExt cx="0" cy="0"/>
        </a:xfrm>
      </p:grpSpPr>
      <p:sp>
        <p:nvSpPr>
          <p:cNvPr id="13" name="Pladsholder til indhold 2">
            <a:extLst>
              <a:ext uri="{FF2B5EF4-FFF2-40B4-BE49-F238E27FC236}">
                <a16:creationId xmlns:a16="http://schemas.microsoft.com/office/drawing/2014/main" id="{C02622BF-8E29-A2C5-0E47-C0FFBF77400E}"/>
              </a:ext>
            </a:extLst>
          </p:cNvPr>
          <p:cNvSpPr txBox="1">
            <a:spLocks/>
          </p:cNvSpPr>
          <p:nvPr/>
        </p:nvSpPr>
        <p:spPr>
          <a:xfrm>
            <a:off x="575508" y="576000"/>
            <a:ext cx="6068460" cy="338554"/>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Operatorerne: OG, ELLER, IKKE</a:t>
            </a:r>
          </a:p>
        </p:txBody>
      </p:sp>
      <p:sp>
        <p:nvSpPr>
          <p:cNvPr id="8" name="Tekstfelt 7">
            <a:extLst>
              <a:ext uri="{FF2B5EF4-FFF2-40B4-BE49-F238E27FC236}">
                <a16:creationId xmlns:a16="http://schemas.microsoft.com/office/drawing/2014/main" id="{7B36C05E-6036-516E-6272-78430B1E1BD8}"/>
              </a:ext>
            </a:extLst>
          </p:cNvPr>
          <p:cNvSpPr txBox="1"/>
          <p:nvPr/>
        </p:nvSpPr>
        <p:spPr>
          <a:xfrm>
            <a:off x="174928" y="522000"/>
            <a:ext cx="385042"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2.</a:t>
            </a:r>
          </a:p>
        </p:txBody>
      </p:sp>
      <p:sp>
        <p:nvSpPr>
          <p:cNvPr id="11" name="Pladsholder til indhold 2">
            <a:extLst>
              <a:ext uri="{FF2B5EF4-FFF2-40B4-BE49-F238E27FC236}">
                <a16:creationId xmlns:a16="http://schemas.microsoft.com/office/drawing/2014/main" id="{0914BBF5-2779-B702-88BD-696FE3D69CE5}"/>
              </a:ext>
            </a:extLst>
          </p:cNvPr>
          <p:cNvSpPr>
            <a:spLocks noGrp="1"/>
          </p:cNvSpPr>
          <p:nvPr>
            <p:ph idx="1"/>
          </p:nvPr>
        </p:nvSpPr>
        <p:spPr>
          <a:xfrm>
            <a:off x="695325" y="1417462"/>
            <a:ext cx="3674794" cy="3240000"/>
          </a:xfrm>
          <a:solidFill>
            <a:schemeClr val="bg1">
              <a:alpha val="50000"/>
            </a:schemeClr>
          </a:solidFill>
        </p:spPr>
        <p:txBody>
          <a:bodyPr wrap="square" lIns="0" tIns="0" rIns="0" bIns="0" anchor="t" anchorCtr="0">
            <a:noAutofit/>
          </a:bodyPr>
          <a:lstStyle/>
          <a:p>
            <a:pPr marL="0" indent="0">
              <a:lnSpc>
                <a:spcPts val="2320"/>
              </a:lnSpc>
              <a:buNone/>
            </a:pPr>
            <a:r>
              <a:rPr lang="da-DK" sz="1600" b="1" dirty="0"/>
              <a:t>OG, ELLER, IKKE </a:t>
            </a:r>
            <a:r>
              <a:rPr lang="da-DK" sz="1600" dirty="0">
                <a:latin typeface="IBM Plex Sans Light" panose="020B0403050203000203" pitchFamily="34" charset="0"/>
              </a:rPr>
              <a:t>hjælper dig med at lave mere præcise søgninger.</a:t>
            </a:r>
          </a:p>
          <a:p>
            <a:pPr marL="0" indent="0">
              <a:lnSpc>
                <a:spcPts val="2320"/>
              </a:lnSpc>
              <a:buNone/>
            </a:pPr>
            <a:r>
              <a:rPr lang="da-DK" sz="1600" dirty="0">
                <a:latin typeface="IBM Plex Sans Light" panose="020B0403050203000203" pitchFamily="34" charset="0"/>
              </a:rPr>
              <a:t>Hver operator har en særlig funktion, der enten giver flere eller færre resultater.</a:t>
            </a:r>
          </a:p>
          <a:p>
            <a:pPr marL="0" indent="0">
              <a:lnSpc>
                <a:spcPts val="2320"/>
              </a:lnSpc>
              <a:buNone/>
            </a:pPr>
            <a:r>
              <a:rPr lang="da-DK" sz="1600" dirty="0">
                <a:latin typeface="IBM Plex Sans Light" panose="020B0403050203000203" pitchFamily="34" charset="0"/>
              </a:rPr>
              <a:t>Vi forklarer her, hvordan du bruger </a:t>
            </a:r>
            <a:br>
              <a:rPr lang="da-DK" sz="1600" dirty="0">
                <a:latin typeface="IBM Plex Sans Light" panose="020B0403050203000203" pitchFamily="34" charset="0"/>
              </a:rPr>
            </a:br>
            <a:r>
              <a:rPr lang="da-DK" sz="1600" b="1" dirty="0"/>
              <a:t>OG, ELLER, IKKE </a:t>
            </a:r>
            <a:r>
              <a:rPr lang="da-DK" sz="1600" dirty="0">
                <a:latin typeface="IBM Plex Sans Light" panose="020B0403050203000203" pitchFamily="34" charset="0"/>
              </a:rPr>
              <a:t>til at optimere dine søgninger i </a:t>
            </a:r>
            <a:r>
              <a:rPr lang="da-DK" sz="1600" b="1" dirty="0"/>
              <a:t>avanceret søgning </a:t>
            </a:r>
            <a:r>
              <a:rPr lang="da-DK" sz="1600" dirty="0">
                <a:latin typeface="IBM Plex Sans Light" panose="020B0403050203000203" pitchFamily="34" charset="0"/>
              </a:rPr>
              <a:t>på  Bibliotek.dk.</a:t>
            </a:r>
          </a:p>
        </p:txBody>
      </p:sp>
      <p:sp>
        <p:nvSpPr>
          <p:cNvPr id="29" name="Rektangel 28">
            <a:extLst>
              <a:ext uri="{FF2B5EF4-FFF2-40B4-BE49-F238E27FC236}">
                <a16:creationId xmlns:a16="http://schemas.microsoft.com/office/drawing/2014/main" id="{F9593695-C145-E0FC-6869-A35FE1626995}"/>
              </a:ext>
            </a:extLst>
          </p:cNvPr>
          <p:cNvSpPr/>
          <p:nvPr/>
        </p:nvSpPr>
        <p:spPr>
          <a:xfrm>
            <a:off x="4691063" y="1484313"/>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7" name="Gruppe 6">
            <a:extLst>
              <a:ext uri="{FF2B5EF4-FFF2-40B4-BE49-F238E27FC236}">
                <a16:creationId xmlns:a16="http://schemas.microsoft.com/office/drawing/2014/main" id="{508DBDB6-B406-B47A-0408-A14315C2C0B9}"/>
              </a:ext>
            </a:extLst>
          </p:cNvPr>
          <p:cNvGrpSpPr/>
          <p:nvPr/>
        </p:nvGrpSpPr>
        <p:grpSpPr>
          <a:xfrm>
            <a:off x="5479682" y="2483425"/>
            <a:ext cx="80653" cy="1188728"/>
            <a:chOff x="7045670" y="2734995"/>
            <a:chExt cx="80653" cy="1188728"/>
          </a:xfrm>
        </p:grpSpPr>
        <p:sp>
          <p:nvSpPr>
            <p:cNvPr id="9" name="Ellipse 8">
              <a:extLst>
                <a:ext uri="{FF2B5EF4-FFF2-40B4-BE49-F238E27FC236}">
                  <a16:creationId xmlns:a16="http://schemas.microsoft.com/office/drawing/2014/main" id="{F149F3EC-7C87-F87F-B9DC-9D81CF977B3E}"/>
                </a:ext>
              </a:extLst>
            </p:cNvPr>
            <p:cNvSpPr/>
            <p:nvPr/>
          </p:nvSpPr>
          <p:spPr>
            <a:xfrm>
              <a:off x="7045670" y="2734995"/>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B2C98AF7-8558-BBBB-5FF3-F202DB977D12}"/>
                </a:ext>
              </a:extLst>
            </p:cNvPr>
            <p:cNvSpPr/>
            <p:nvPr/>
          </p:nvSpPr>
          <p:spPr>
            <a:xfrm>
              <a:off x="7045670" y="3289032"/>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 name="Ellipse 11">
              <a:extLst>
                <a:ext uri="{FF2B5EF4-FFF2-40B4-BE49-F238E27FC236}">
                  <a16:creationId xmlns:a16="http://schemas.microsoft.com/office/drawing/2014/main" id="{BFF37AC1-416B-6CEE-FD48-29D0459BE148}"/>
                </a:ext>
              </a:extLst>
            </p:cNvPr>
            <p:cNvSpPr/>
            <p:nvPr/>
          </p:nvSpPr>
          <p:spPr>
            <a:xfrm>
              <a:off x="7045670" y="3843070"/>
              <a:ext cx="80653" cy="80653"/>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2" name="Pladsholder til slidenummer 1">
            <a:extLst>
              <a:ext uri="{FF2B5EF4-FFF2-40B4-BE49-F238E27FC236}">
                <a16:creationId xmlns:a16="http://schemas.microsoft.com/office/drawing/2014/main" id="{9D56D684-EE01-0123-2A91-7162245C1077}"/>
              </a:ext>
            </a:extLst>
          </p:cNvPr>
          <p:cNvSpPr>
            <a:spLocks noGrp="1"/>
          </p:cNvSpPr>
          <p:nvPr>
            <p:ph type="sldNum" sz="quarter" idx="4"/>
          </p:nvPr>
        </p:nvSpPr>
        <p:spPr/>
        <p:txBody>
          <a:bodyPr/>
          <a:lstStyle/>
          <a:p>
            <a:fld id="{E90B35B4-2054-4E4A-9D5F-BD2D9810F75C}" type="slidenum">
              <a:rPr lang="da-DK" smtClean="0"/>
              <a:pPr/>
              <a:t>6</a:t>
            </a:fld>
            <a:endParaRPr lang="da-DK" dirty="0"/>
          </a:p>
        </p:txBody>
      </p:sp>
      <p:sp>
        <p:nvSpPr>
          <p:cNvPr id="14" name="Pladsholder til indhold 2">
            <a:extLst>
              <a:ext uri="{FF2B5EF4-FFF2-40B4-BE49-F238E27FC236}">
                <a16:creationId xmlns:a16="http://schemas.microsoft.com/office/drawing/2014/main" id="{CB5F4760-61B6-789B-7388-73766F79037C}"/>
              </a:ext>
            </a:extLst>
          </p:cNvPr>
          <p:cNvSpPr txBox="1">
            <a:spLocks/>
          </p:cNvSpPr>
          <p:nvPr/>
        </p:nvSpPr>
        <p:spPr>
          <a:xfrm>
            <a:off x="4976534" y="1469958"/>
            <a:ext cx="3239999" cy="3240000"/>
          </a:xfrm>
          <a:prstGeom prst="rect">
            <a:avLst/>
          </a:prstGeom>
          <a:noFill/>
        </p:spPr>
        <p:txBody>
          <a:bodyPr vert="horz" lIns="360000" tIns="360000" rIns="360000" bIns="360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SzPct val="70000"/>
              <a:buFont typeface="Arial" panose="020B0604020202020204" pitchFamily="34" charset="0"/>
              <a:buNone/>
            </a:pPr>
            <a:r>
              <a:rPr lang="da-DK" sz="3600" b="1" dirty="0">
                <a:solidFill>
                  <a:schemeClr val="tx2"/>
                </a:solidFill>
              </a:rPr>
              <a:t>OG</a:t>
            </a:r>
          </a:p>
          <a:p>
            <a:pPr marL="457200" lvl="1" indent="0">
              <a:buSzPct val="70000"/>
              <a:buFont typeface="Arial" panose="020B0604020202020204" pitchFamily="34" charset="0"/>
              <a:buNone/>
            </a:pPr>
            <a:r>
              <a:rPr lang="da-DK" sz="3600" b="1" dirty="0">
                <a:solidFill>
                  <a:schemeClr val="tx2"/>
                </a:solidFill>
              </a:rPr>
              <a:t>ELLER</a:t>
            </a:r>
          </a:p>
          <a:p>
            <a:pPr marL="457200" lvl="1" indent="0">
              <a:buSzPct val="70000"/>
              <a:buFont typeface="Arial" panose="020B0604020202020204" pitchFamily="34" charset="0"/>
              <a:buNone/>
            </a:pPr>
            <a:r>
              <a:rPr lang="da-DK" sz="3600" b="1" dirty="0">
                <a:solidFill>
                  <a:schemeClr val="tx2"/>
                </a:solidFill>
              </a:rPr>
              <a:t>IKKE</a:t>
            </a:r>
          </a:p>
        </p:txBody>
      </p:sp>
    </p:spTree>
    <p:extLst>
      <p:ext uri="{BB962C8B-B14F-4D97-AF65-F5344CB8AC3E}">
        <p14:creationId xmlns:p14="http://schemas.microsoft.com/office/powerpoint/2010/main" val="3872308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B9F34-637C-8ABE-D003-E3505EAC8BA3}"/>
            </a:ext>
          </a:extLst>
        </p:cNvPr>
        <p:cNvGrpSpPr/>
        <p:nvPr/>
      </p:nvGrpSpPr>
      <p:grpSpPr>
        <a:xfrm>
          <a:off x="0" y="0"/>
          <a:ext cx="0" cy="0"/>
          <a:chOff x="0" y="0"/>
          <a:chExt cx="0" cy="0"/>
        </a:xfrm>
      </p:grpSpPr>
      <p:sp>
        <p:nvSpPr>
          <p:cNvPr id="20" name="Rektangel 19">
            <a:extLst>
              <a:ext uri="{FF2B5EF4-FFF2-40B4-BE49-F238E27FC236}">
                <a16:creationId xmlns:a16="http://schemas.microsoft.com/office/drawing/2014/main" id="{5BB9AEF3-18AC-717D-E7EB-F7D6B5CA4D40}"/>
              </a:ext>
            </a:extLst>
          </p:cNvPr>
          <p:cNvSpPr/>
          <p:nvPr/>
        </p:nvSpPr>
        <p:spPr>
          <a:xfrm>
            <a:off x="8516570"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Rektangel 20">
            <a:extLst>
              <a:ext uri="{FF2B5EF4-FFF2-40B4-BE49-F238E27FC236}">
                <a16:creationId xmlns:a16="http://schemas.microsoft.com/office/drawing/2014/main" id="{A3A1AB2F-811F-DBB5-32B9-FB088E065F78}"/>
              </a:ext>
            </a:extLst>
          </p:cNvPr>
          <p:cNvSpPr/>
          <p:nvPr/>
        </p:nvSpPr>
        <p:spPr>
          <a:xfrm>
            <a:off x="4677900" y="1483200"/>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Pladsholder til indhold 2">
            <a:extLst>
              <a:ext uri="{FF2B5EF4-FFF2-40B4-BE49-F238E27FC236}">
                <a16:creationId xmlns:a16="http://schemas.microsoft.com/office/drawing/2014/main" id="{CED0B346-6A06-B8E7-ED6C-3E943FD4544C}"/>
              </a:ext>
            </a:extLst>
          </p:cNvPr>
          <p:cNvSpPr txBox="1">
            <a:spLocks/>
          </p:cNvSpPr>
          <p:nvPr/>
        </p:nvSpPr>
        <p:spPr>
          <a:xfrm>
            <a:off x="697828" y="575999"/>
            <a:ext cx="11058742" cy="463887"/>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Og</a:t>
            </a:r>
          </a:p>
        </p:txBody>
      </p:sp>
      <p:sp>
        <p:nvSpPr>
          <p:cNvPr id="8" name="Tekstfelt 7">
            <a:extLst>
              <a:ext uri="{FF2B5EF4-FFF2-40B4-BE49-F238E27FC236}">
                <a16:creationId xmlns:a16="http://schemas.microsoft.com/office/drawing/2014/main" id="{F580326B-D932-59A9-907D-5BC473CECE97}"/>
              </a:ext>
            </a:extLst>
          </p:cNvPr>
          <p:cNvSpPr txBox="1"/>
          <p:nvPr/>
        </p:nvSpPr>
        <p:spPr>
          <a:xfrm>
            <a:off x="174928" y="522000"/>
            <a:ext cx="522900"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2.1</a:t>
            </a:r>
          </a:p>
        </p:txBody>
      </p:sp>
      <p:sp>
        <p:nvSpPr>
          <p:cNvPr id="7" name="Tekstfelt 6">
            <a:extLst>
              <a:ext uri="{FF2B5EF4-FFF2-40B4-BE49-F238E27FC236}">
                <a16:creationId xmlns:a16="http://schemas.microsoft.com/office/drawing/2014/main" id="{639AE27D-EEED-2BDB-3207-5A02AF2C02D2}"/>
              </a:ext>
            </a:extLst>
          </p:cNvPr>
          <p:cNvSpPr txBox="1"/>
          <p:nvPr/>
        </p:nvSpPr>
        <p:spPr>
          <a:xfrm>
            <a:off x="4677900" y="2440766"/>
            <a:ext cx="3240000" cy="1323439"/>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børn OG læring</a:t>
            </a:r>
            <a:endParaRPr lang="da-DK" sz="4000" b="1" dirty="0">
              <a:latin typeface="IBM Plex Sans" panose="020B0503050203000203" pitchFamily="34" charset="0"/>
            </a:endParaRPr>
          </a:p>
        </p:txBody>
      </p:sp>
      <p:sp>
        <p:nvSpPr>
          <p:cNvPr id="19" name="Tekstfelt 18">
            <a:extLst>
              <a:ext uri="{FF2B5EF4-FFF2-40B4-BE49-F238E27FC236}">
                <a16:creationId xmlns:a16="http://schemas.microsoft.com/office/drawing/2014/main" id="{EDAC6641-02CF-3C33-F370-50BDFB27FFAA}"/>
              </a:ext>
            </a:extLst>
          </p:cNvPr>
          <p:cNvSpPr txBox="1"/>
          <p:nvPr/>
        </p:nvSpPr>
        <p:spPr>
          <a:xfrm>
            <a:off x="8942615" y="2534141"/>
            <a:ext cx="2387910" cy="1250471"/>
          </a:xfrm>
          <a:prstGeom prst="rect">
            <a:avLst/>
          </a:prstGeom>
          <a:noFill/>
        </p:spPr>
        <p:txBody>
          <a:bodyPr wrap="square" anchor="t">
            <a:spAutoFit/>
          </a:bodyPr>
          <a:lstStyle/>
          <a:p>
            <a:pPr algn="ctr">
              <a:lnSpc>
                <a:spcPts val="2320"/>
              </a:lnSpc>
            </a:pPr>
            <a:r>
              <a:rPr lang="da-DK" sz="1600" dirty="0">
                <a:latin typeface="IBM Plex Sans Light" panose="020B0403050203000203" pitchFamily="34" charset="0"/>
              </a:rPr>
              <a:t>Søger du på børn </a:t>
            </a:r>
            <a:r>
              <a:rPr lang="da-DK" sz="1600" b="1" dirty="0">
                <a:latin typeface="IBM Plex Sans" panose="020B0503050203000203" pitchFamily="34" charset="0"/>
              </a:rPr>
              <a:t>OG</a:t>
            </a:r>
            <a:r>
              <a:rPr lang="da-DK" sz="1600" dirty="0">
                <a:latin typeface="IBM Plex Sans Light" panose="020B0403050203000203" pitchFamily="34" charset="0"/>
              </a:rPr>
              <a:t> læring, får du kun resultater, der indeholder </a:t>
            </a:r>
            <a:r>
              <a:rPr lang="da-DK" sz="1600" b="1" dirty="0">
                <a:latin typeface="IBM Plex Sans" panose="020B0503050203000203" pitchFamily="34" charset="0"/>
              </a:rPr>
              <a:t>begge</a:t>
            </a:r>
            <a:r>
              <a:rPr lang="da-DK" sz="1600" dirty="0">
                <a:latin typeface="IBM Plex Sans Light" panose="020B0403050203000203" pitchFamily="34" charset="0"/>
              </a:rPr>
              <a:t> ord.</a:t>
            </a:r>
          </a:p>
        </p:txBody>
      </p:sp>
      <p:sp>
        <p:nvSpPr>
          <p:cNvPr id="25" name="Tekstfelt 24">
            <a:extLst>
              <a:ext uri="{FF2B5EF4-FFF2-40B4-BE49-F238E27FC236}">
                <a16:creationId xmlns:a16="http://schemas.microsoft.com/office/drawing/2014/main" id="{653A6B03-F6B8-CFF1-E719-D6E2BAE59C20}"/>
              </a:ext>
            </a:extLst>
          </p:cNvPr>
          <p:cNvSpPr txBox="1"/>
          <p:nvPr/>
        </p:nvSpPr>
        <p:spPr>
          <a:xfrm>
            <a:off x="697828" y="1364046"/>
            <a:ext cx="3381402" cy="3909853"/>
          </a:xfrm>
          <a:prstGeom prst="rect">
            <a:avLst/>
          </a:prstGeom>
          <a:noFill/>
        </p:spPr>
        <p:txBody>
          <a:bodyPr wrap="square" lIns="0">
            <a:spAutoFit/>
          </a:bodyPr>
          <a:lstStyle/>
          <a:p>
            <a:pPr marL="0" indent="0">
              <a:lnSpc>
                <a:spcPts val="2320"/>
              </a:lnSpc>
              <a:buNone/>
            </a:pPr>
            <a:r>
              <a:rPr lang="da-DK" sz="1600" b="1" dirty="0">
                <a:latin typeface="IBM Plex Sans" panose="020B0503050203000203" pitchFamily="34" charset="0"/>
              </a:rPr>
              <a:t>OG</a:t>
            </a:r>
            <a:r>
              <a:rPr lang="da-DK" sz="1600" dirty="0">
                <a:latin typeface="IBM Plex Sans Light" panose="020B0403050203000203" pitchFamily="34" charset="0"/>
              </a:rPr>
              <a:t> bruges til at kombinere søgeord og kræver, at begge ord er til stede i resultatet. </a:t>
            </a:r>
          </a:p>
          <a:p>
            <a:pPr marL="0" indent="0">
              <a:lnSpc>
                <a:spcPts val="2320"/>
              </a:lnSpc>
              <a:buNone/>
            </a:pPr>
            <a:endParaRPr lang="da-DK" sz="1600" dirty="0">
              <a:latin typeface="IBM Plex Sans Light" panose="020B0403050203000203" pitchFamily="34" charset="0"/>
            </a:endParaRPr>
          </a:p>
          <a:p>
            <a:pPr marL="0" indent="0">
              <a:lnSpc>
                <a:spcPts val="2320"/>
              </a:lnSpc>
              <a:buNone/>
            </a:pPr>
            <a:r>
              <a:rPr lang="da-DK" sz="1600" b="1" dirty="0">
                <a:latin typeface="IBM Plex Sans" panose="020B0503050203000203" pitchFamily="34" charset="0"/>
              </a:rPr>
              <a:t>OG</a:t>
            </a:r>
            <a:r>
              <a:rPr lang="da-DK" sz="1600" dirty="0">
                <a:latin typeface="IBM Plex Sans Light" panose="020B0403050203000203" pitchFamily="34" charset="0"/>
              </a:rPr>
              <a:t> indsnævrer din søgning og giver mere specifikke resultater.</a:t>
            </a:r>
          </a:p>
          <a:p>
            <a:pPr marL="0" indent="0">
              <a:lnSpc>
                <a:spcPts val="2320"/>
              </a:lnSpc>
              <a:buNone/>
            </a:pPr>
            <a:endParaRPr lang="da-DK" sz="1600" b="1" dirty="0"/>
          </a:p>
          <a:p>
            <a:pPr>
              <a:lnSpc>
                <a:spcPts val="2320"/>
              </a:lnSpc>
            </a:pPr>
            <a:r>
              <a:rPr lang="da-DK" sz="1600" dirty="0">
                <a:latin typeface="IBM Plex Sans Light" panose="020B0403050203000203" pitchFamily="34" charset="0"/>
              </a:rPr>
              <a:t>Når du laver en </a:t>
            </a:r>
            <a:r>
              <a:rPr lang="da-DK" sz="1600" b="1" dirty="0">
                <a:latin typeface="IBM Plex Sans" panose="020B0503050203000203" pitchFamily="34" charset="0"/>
              </a:rPr>
              <a:t>feltsøgning i avanceret søgning</a:t>
            </a:r>
            <a:r>
              <a:rPr lang="da-DK" sz="1600" dirty="0">
                <a:latin typeface="IBM Plex Sans Light" panose="020B0403050203000203" pitchFamily="34" charset="0"/>
              </a:rPr>
              <a:t>, er </a:t>
            </a:r>
            <a:br>
              <a:rPr lang="da-DK" sz="1600" dirty="0">
                <a:latin typeface="IBM Plex Sans Light" panose="020B0403050203000203" pitchFamily="34" charset="0"/>
              </a:rPr>
            </a:br>
            <a:r>
              <a:rPr lang="da-DK" sz="1600" b="1" dirty="0">
                <a:latin typeface="IBM Plex Sans" panose="020B0503050203000203" pitchFamily="34" charset="0"/>
              </a:rPr>
              <a:t>OG-operatoren standard</a:t>
            </a:r>
            <a:r>
              <a:rPr lang="da-DK" sz="1600" dirty="0">
                <a:latin typeface="IBM Plex Sans Light" panose="020B0403050203000203" pitchFamily="34" charset="0"/>
              </a:rPr>
              <a:t>. Du kan skifte operatoren i rullemenuen mellem felterne.</a:t>
            </a:r>
          </a:p>
          <a:p>
            <a:pPr>
              <a:lnSpc>
                <a:spcPts val="2320"/>
              </a:lnSpc>
            </a:pPr>
            <a:endParaRPr lang="da-DK" sz="1600" b="1" dirty="0"/>
          </a:p>
        </p:txBody>
      </p:sp>
      <p:sp>
        <p:nvSpPr>
          <p:cNvPr id="3" name="Pladsholder til slidenummer 2">
            <a:extLst>
              <a:ext uri="{FF2B5EF4-FFF2-40B4-BE49-F238E27FC236}">
                <a16:creationId xmlns:a16="http://schemas.microsoft.com/office/drawing/2014/main" id="{6DBA20DB-CB16-5DED-8363-8E359CC2A336}"/>
              </a:ext>
            </a:extLst>
          </p:cNvPr>
          <p:cNvSpPr>
            <a:spLocks noGrp="1"/>
          </p:cNvSpPr>
          <p:nvPr>
            <p:ph type="sldNum" sz="quarter" idx="4"/>
          </p:nvPr>
        </p:nvSpPr>
        <p:spPr/>
        <p:txBody>
          <a:bodyPr/>
          <a:lstStyle/>
          <a:p>
            <a:fld id="{E90B35B4-2054-4E4A-9D5F-BD2D9810F75C}" type="slidenum">
              <a:rPr lang="da-DK" smtClean="0"/>
              <a:pPr/>
              <a:t>7</a:t>
            </a:fld>
            <a:endParaRPr lang="da-DK" dirty="0"/>
          </a:p>
        </p:txBody>
      </p:sp>
      <p:sp>
        <p:nvSpPr>
          <p:cNvPr id="4" name="Tekstfelt 3">
            <a:extLst>
              <a:ext uri="{FF2B5EF4-FFF2-40B4-BE49-F238E27FC236}">
                <a16:creationId xmlns:a16="http://schemas.microsoft.com/office/drawing/2014/main" id="{60CB34BF-C162-FE9B-DDA7-0BFDA8D6966F}"/>
              </a:ext>
            </a:extLst>
          </p:cNvPr>
          <p:cNvSpPr txBox="1"/>
          <p:nvPr/>
        </p:nvSpPr>
        <p:spPr>
          <a:xfrm>
            <a:off x="4565356" y="1133160"/>
            <a:ext cx="7986318" cy="349326"/>
          </a:xfrm>
          <a:prstGeom prst="rect">
            <a:avLst/>
          </a:prstGeom>
          <a:noFill/>
        </p:spPr>
        <p:txBody>
          <a:bodyPr wrap="square">
            <a:spAutoFit/>
          </a:bodyPr>
          <a:lstStyle/>
          <a:p>
            <a:pPr marL="0" indent="0">
              <a:lnSpc>
                <a:spcPts val="2320"/>
              </a:lnSpc>
              <a:buNone/>
            </a:pPr>
            <a:r>
              <a:rPr lang="da-DK" sz="1100" dirty="0">
                <a:latin typeface="IBM Plex Sans" panose="020B0503050203000203" pitchFamily="34" charset="0"/>
              </a:rPr>
              <a:t>Eksempel:</a:t>
            </a:r>
          </a:p>
        </p:txBody>
      </p:sp>
    </p:spTree>
    <p:extLst>
      <p:ext uri="{BB962C8B-B14F-4D97-AF65-F5344CB8AC3E}">
        <p14:creationId xmlns:p14="http://schemas.microsoft.com/office/powerpoint/2010/main" val="375656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C2DFD-4D22-EF3C-734D-354E62CD1A96}"/>
            </a:ext>
          </a:extLst>
        </p:cNvPr>
        <p:cNvGrpSpPr/>
        <p:nvPr/>
      </p:nvGrpSpPr>
      <p:grpSpPr>
        <a:xfrm>
          <a:off x="0" y="0"/>
          <a:ext cx="0" cy="0"/>
          <a:chOff x="0" y="0"/>
          <a:chExt cx="0" cy="0"/>
        </a:xfrm>
      </p:grpSpPr>
      <p:sp>
        <p:nvSpPr>
          <p:cNvPr id="20" name="Rektangel 19">
            <a:extLst>
              <a:ext uri="{FF2B5EF4-FFF2-40B4-BE49-F238E27FC236}">
                <a16:creationId xmlns:a16="http://schemas.microsoft.com/office/drawing/2014/main" id="{830993B8-339A-7E58-A758-E1F2219584E4}"/>
              </a:ext>
            </a:extLst>
          </p:cNvPr>
          <p:cNvSpPr/>
          <p:nvPr/>
        </p:nvSpPr>
        <p:spPr>
          <a:xfrm>
            <a:off x="8516570" y="1482486"/>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Rektangel 20">
            <a:extLst>
              <a:ext uri="{FF2B5EF4-FFF2-40B4-BE49-F238E27FC236}">
                <a16:creationId xmlns:a16="http://schemas.microsoft.com/office/drawing/2014/main" id="{4731AB73-6F19-F67D-096D-D0D61A3382ED}"/>
              </a:ext>
            </a:extLst>
          </p:cNvPr>
          <p:cNvSpPr/>
          <p:nvPr/>
        </p:nvSpPr>
        <p:spPr>
          <a:xfrm>
            <a:off x="4677900" y="1482486"/>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Pladsholder til indhold 2">
            <a:extLst>
              <a:ext uri="{FF2B5EF4-FFF2-40B4-BE49-F238E27FC236}">
                <a16:creationId xmlns:a16="http://schemas.microsoft.com/office/drawing/2014/main" id="{3B4901CB-3225-B741-C608-475BBE4125A4}"/>
              </a:ext>
            </a:extLst>
          </p:cNvPr>
          <p:cNvSpPr txBox="1">
            <a:spLocks/>
          </p:cNvSpPr>
          <p:nvPr/>
        </p:nvSpPr>
        <p:spPr>
          <a:xfrm>
            <a:off x="697828" y="575999"/>
            <a:ext cx="11058742" cy="463887"/>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Eller</a:t>
            </a:r>
          </a:p>
        </p:txBody>
      </p:sp>
      <p:sp>
        <p:nvSpPr>
          <p:cNvPr id="8" name="Tekstfelt 7">
            <a:extLst>
              <a:ext uri="{FF2B5EF4-FFF2-40B4-BE49-F238E27FC236}">
                <a16:creationId xmlns:a16="http://schemas.microsoft.com/office/drawing/2014/main" id="{BADD562D-139B-076E-2B9F-EF14EAF0604F}"/>
              </a:ext>
            </a:extLst>
          </p:cNvPr>
          <p:cNvSpPr txBox="1"/>
          <p:nvPr/>
        </p:nvSpPr>
        <p:spPr>
          <a:xfrm>
            <a:off x="174928" y="522000"/>
            <a:ext cx="522900"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2.2</a:t>
            </a:r>
          </a:p>
        </p:txBody>
      </p:sp>
      <p:sp>
        <p:nvSpPr>
          <p:cNvPr id="7" name="Tekstfelt 6">
            <a:extLst>
              <a:ext uri="{FF2B5EF4-FFF2-40B4-BE49-F238E27FC236}">
                <a16:creationId xmlns:a16="http://schemas.microsoft.com/office/drawing/2014/main" id="{44811F19-9A03-9597-B7B7-00CD90250D4B}"/>
              </a:ext>
            </a:extLst>
          </p:cNvPr>
          <p:cNvSpPr txBox="1"/>
          <p:nvPr/>
        </p:nvSpPr>
        <p:spPr>
          <a:xfrm>
            <a:off x="4677896" y="2189881"/>
            <a:ext cx="3240000" cy="1938992"/>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børn </a:t>
            </a:r>
            <a:br>
              <a:rPr lang="da-DK" sz="4000" b="1" dirty="0">
                <a:solidFill>
                  <a:schemeClr val="tx2"/>
                </a:solidFill>
                <a:latin typeface="IBM Plex Sans" panose="020B0503050203000203" pitchFamily="34" charset="0"/>
              </a:rPr>
            </a:br>
            <a:r>
              <a:rPr lang="da-DK" sz="4000" b="1" dirty="0">
                <a:solidFill>
                  <a:schemeClr val="tx2"/>
                </a:solidFill>
                <a:latin typeface="IBM Plex Sans" panose="020B0503050203000203" pitchFamily="34" charset="0"/>
              </a:rPr>
              <a:t>ELLER </a:t>
            </a:r>
            <a:br>
              <a:rPr lang="da-DK" sz="4000" b="1" dirty="0">
                <a:solidFill>
                  <a:schemeClr val="tx2"/>
                </a:solidFill>
                <a:latin typeface="IBM Plex Sans" panose="020B0503050203000203" pitchFamily="34" charset="0"/>
              </a:rPr>
            </a:br>
            <a:r>
              <a:rPr lang="da-DK" sz="4000" b="1" dirty="0">
                <a:solidFill>
                  <a:schemeClr val="tx2"/>
                </a:solidFill>
                <a:latin typeface="IBM Plex Sans" panose="020B0503050203000203" pitchFamily="34" charset="0"/>
              </a:rPr>
              <a:t>unger</a:t>
            </a:r>
            <a:endParaRPr lang="da-DK" sz="4000" b="1" dirty="0">
              <a:latin typeface="IBM Plex Sans" panose="020B0503050203000203" pitchFamily="34" charset="0"/>
            </a:endParaRPr>
          </a:p>
        </p:txBody>
      </p:sp>
      <p:sp>
        <p:nvSpPr>
          <p:cNvPr id="19" name="Tekstfelt 18">
            <a:extLst>
              <a:ext uri="{FF2B5EF4-FFF2-40B4-BE49-F238E27FC236}">
                <a16:creationId xmlns:a16="http://schemas.microsoft.com/office/drawing/2014/main" id="{A1DD7889-4A8C-3320-6488-9A6CBDEE7F7C}"/>
              </a:ext>
            </a:extLst>
          </p:cNvPr>
          <p:cNvSpPr txBox="1"/>
          <p:nvPr/>
        </p:nvSpPr>
        <p:spPr>
          <a:xfrm>
            <a:off x="8997221" y="2477250"/>
            <a:ext cx="2387910" cy="1250471"/>
          </a:xfrm>
          <a:prstGeom prst="rect">
            <a:avLst/>
          </a:prstGeom>
          <a:noFill/>
        </p:spPr>
        <p:txBody>
          <a:bodyPr wrap="square" anchor="t">
            <a:spAutoFit/>
          </a:bodyPr>
          <a:lstStyle/>
          <a:p>
            <a:pPr algn="ctr">
              <a:lnSpc>
                <a:spcPts val="2320"/>
              </a:lnSpc>
            </a:pPr>
            <a:r>
              <a:rPr lang="da-DK" sz="1600" dirty="0">
                <a:latin typeface="IBM Plex Sans Light" panose="020B0403050203000203" pitchFamily="34" charset="0"/>
              </a:rPr>
              <a:t>Søger du på børn </a:t>
            </a:r>
            <a:r>
              <a:rPr lang="da-DK" sz="1600" b="1" dirty="0">
                <a:latin typeface="IBM Plex Sans" panose="020B0503050203000203" pitchFamily="34" charset="0"/>
              </a:rPr>
              <a:t>ELLER</a:t>
            </a:r>
            <a:r>
              <a:rPr lang="da-DK" sz="1600" dirty="0">
                <a:latin typeface="IBM Plex Sans Light" panose="020B0403050203000203" pitchFamily="34" charset="0"/>
              </a:rPr>
              <a:t> unger, får du resultater, der indeholder </a:t>
            </a:r>
            <a:r>
              <a:rPr lang="da-DK" sz="1600" b="1" dirty="0">
                <a:latin typeface="IBM Plex Sans" panose="020B0503050203000203" pitchFamily="34" charset="0"/>
              </a:rPr>
              <a:t>mindst det ene </a:t>
            </a:r>
            <a:r>
              <a:rPr lang="da-DK" sz="1600" dirty="0">
                <a:latin typeface="IBM Plex Sans Light" panose="020B0403050203000203" pitchFamily="34" charset="0"/>
              </a:rPr>
              <a:t>søgeord.</a:t>
            </a:r>
          </a:p>
        </p:txBody>
      </p:sp>
      <p:sp>
        <p:nvSpPr>
          <p:cNvPr id="25" name="Tekstfelt 24">
            <a:extLst>
              <a:ext uri="{FF2B5EF4-FFF2-40B4-BE49-F238E27FC236}">
                <a16:creationId xmlns:a16="http://schemas.microsoft.com/office/drawing/2014/main" id="{AB8C6433-FB84-D58A-08A2-428FE324F141}"/>
              </a:ext>
            </a:extLst>
          </p:cNvPr>
          <p:cNvSpPr txBox="1"/>
          <p:nvPr/>
        </p:nvSpPr>
        <p:spPr>
          <a:xfrm>
            <a:off x="697828" y="1368507"/>
            <a:ext cx="3381402" cy="2878801"/>
          </a:xfrm>
          <a:prstGeom prst="rect">
            <a:avLst/>
          </a:prstGeom>
          <a:noFill/>
        </p:spPr>
        <p:txBody>
          <a:bodyPr wrap="square" lIns="0">
            <a:spAutoFit/>
          </a:bodyPr>
          <a:lstStyle/>
          <a:p>
            <a:pPr marL="0" indent="0">
              <a:lnSpc>
                <a:spcPts val="2320"/>
              </a:lnSpc>
              <a:buNone/>
            </a:pPr>
            <a:r>
              <a:rPr lang="da-DK" sz="1600" b="1" dirty="0">
                <a:latin typeface="IBM Plex Sans" panose="020B0503050203000203" pitchFamily="34" charset="0"/>
              </a:rPr>
              <a:t>ELLER</a:t>
            </a:r>
            <a:r>
              <a:rPr lang="da-DK" sz="1600" dirty="0">
                <a:latin typeface="IBM Plex Sans Light" panose="020B0403050203000203" pitchFamily="34" charset="0"/>
              </a:rPr>
              <a:t> bruges til at finde resultater, der indeholder mindst det ene ord.</a:t>
            </a:r>
          </a:p>
          <a:p>
            <a:pPr marL="0" indent="0">
              <a:lnSpc>
                <a:spcPts val="2320"/>
              </a:lnSpc>
              <a:buNone/>
            </a:pPr>
            <a:endParaRPr lang="da-DK" sz="1600" dirty="0">
              <a:latin typeface="IBM Plex Sans Light" panose="020B0403050203000203" pitchFamily="34" charset="0"/>
            </a:endParaRPr>
          </a:p>
          <a:p>
            <a:pPr marL="0" indent="0">
              <a:lnSpc>
                <a:spcPts val="2320"/>
              </a:lnSpc>
              <a:buNone/>
            </a:pPr>
            <a:r>
              <a:rPr lang="da-DK" sz="1600" b="1" dirty="0">
                <a:latin typeface="IBM Plex Sans" panose="020B0503050203000203" pitchFamily="34" charset="0"/>
              </a:rPr>
              <a:t>ELLER</a:t>
            </a:r>
            <a:r>
              <a:rPr lang="da-DK" sz="1600" dirty="0">
                <a:latin typeface="IBM Plex Sans Light" panose="020B0403050203000203" pitchFamily="34" charset="0"/>
              </a:rPr>
              <a:t> udvider din søgning og kan give flere resultater.</a:t>
            </a:r>
          </a:p>
          <a:p>
            <a:pPr marL="0" indent="0">
              <a:lnSpc>
                <a:spcPts val="2320"/>
              </a:lnSpc>
              <a:buNone/>
            </a:pPr>
            <a:endParaRPr lang="da-DK" sz="1600" b="1" dirty="0"/>
          </a:p>
          <a:p>
            <a:pPr marL="0" indent="0">
              <a:buNone/>
            </a:pPr>
            <a:r>
              <a:rPr lang="da-DK" sz="1600" b="1" dirty="0">
                <a:latin typeface="IBM Plex Sans" panose="020B0503050203000203" pitchFamily="34" charset="0"/>
              </a:rPr>
              <a:t>Eller</a:t>
            </a:r>
            <a:r>
              <a:rPr lang="da-DK" sz="1600" dirty="0">
                <a:latin typeface="IBM Plex Sans Light" panose="020B0403050203000203" pitchFamily="34" charset="0"/>
              </a:rPr>
              <a:t> er god at bruge, når du leder efter et emne, som kan beskrives med flere synonymer.</a:t>
            </a:r>
          </a:p>
          <a:p>
            <a:pPr>
              <a:lnSpc>
                <a:spcPts val="2320"/>
              </a:lnSpc>
            </a:pPr>
            <a:endParaRPr lang="da-DK" sz="1600" b="1" dirty="0"/>
          </a:p>
        </p:txBody>
      </p:sp>
      <p:sp>
        <p:nvSpPr>
          <p:cNvPr id="3" name="Pladsholder til slidenummer 2">
            <a:extLst>
              <a:ext uri="{FF2B5EF4-FFF2-40B4-BE49-F238E27FC236}">
                <a16:creationId xmlns:a16="http://schemas.microsoft.com/office/drawing/2014/main" id="{4892560E-195A-E80F-73C7-A8A806159590}"/>
              </a:ext>
            </a:extLst>
          </p:cNvPr>
          <p:cNvSpPr>
            <a:spLocks noGrp="1"/>
          </p:cNvSpPr>
          <p:nvPr>
            <p:ph type="sldNum" sz="quarter" idx="4"/>
          </p:nvPr>
        </p:nvSpPr>
        <p:spPr/>
        <p:txBody>
          <a:bodyPr/>
          <a:lstStyle/>
          <a:p>
            <a:fld id="{E90B35B4-2054-4E4A-9D5F-BD2D9810F75C}" type="slidenum">
              <a:rPr lang="da-DK" smtClean="0"/>
              <a:pPr/>
              <a:t>8</a:t>
            </a:fld>
            <a:endParaRPr lang="da-DK" dirty="0"/>
          </a:p>
        </p:txBody>
      </p:sp>
      <p:sp>
        <p:nvSpPr>
          <p:cNvPr id="4" name="Tekstfelt 3">
            <a:extLst>
              <a:ext uri="{FF2B5EF4-FFF2-40B4-BE49-F238E27FC236}">
                <a16:creationId xmlns:a16="http://schemas.microsoft.com/office/drawing/2014/main" id="{EF90A355-100A-36DC-A0F0-1567B16118D8}"/>
              </a:ext>
            </a:extLst>
          </p:cNvPr>
          <p:cNvSpPr txBox="1"/>
          <p:nvPr/>
        </p:nvSpPr>
        <p:spPr>
          <a:xfrm>
            <a:off x="4565356" y="1133160"/>
            <a:ext cx="7986318" cy="349326"/>
          </a:xfrm>
          <a:prstGeom prst="rect">
            <a:avLst/>
          </a:prstGeom>
          <a:noFill/>
        </p:spPr>
        <p:txBody>
          <a:bodyPr wrap="square">
            <a:spAutoFit/>
          </a:bodyPr>
          <a:lstStyle/>
          <a:p>
            <a:pPr marL="0" indent="0">
              <a:lnSpc>
                <a:spcPts val="2320"/>
              </a:lnSpc>
              <a:buNone/>
            </a:pPr>
            <a:r>
              <a:rPr lang="da-DK" sz="1100" dirty="0">
                <a:latin typeface="IBM Plex Sans" panose="020B0503050203000203" pitchFamily="34" charset="0"/>
              </a:rPr>
              <a:t>Eksempel:</a:t>
            </a:r>
          </a:p>
        </p:txBody>
      </p:sp>
    </p:spTree>
    <p:extLst>
      <p:ext uri="{BB962C8B-B14F-4D97-AF65-F5344CB8AC3E}">
        <p14:creationId xmlns:p14="http://schemas.microsoft.com/office/powerpoint/2010/main" val="268493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CB443-7D3B-07B2-D37A-41B7FDB9D1B2}"/>
            </a:ext>
          </a:extLst>
        </p:cNvPr>
        <p:cNvGrpSpPr/>
        <p:nvPr/>
      </p:nvGrpSpPr>
      <p:grpSpPr>
        <a:xfrm>
          <a:off x="0" y="0"/>
          <a:ext cx="0" cy="0"/>
          <a:chOff x="0" y="0"/>
          <a:chExt cx="0" cy="0"/>
        </a:xfrm>
      </p:grpSpPr>
      <p:sp>
        <p:nvSpPr>
          <p:cNvPr id="20" name="Rektangel 19">
            <a:extLst>
              <a:ext uri="{FF2B5EF4-FFF2-40B4-BE49-F238E27FC236}">
                <a16:creationId xmlns:a16="http://schemas.microsoft.com/office/drawing/2014/main" id="{E04B3171-EF5B-2C06-78B1-3182CD6B069E}"/>
              </a:ext>
            </a:extLst>
          </p:cNvPr>
          <p:cNvSpPr/>
          <p:nvPr/>
        </p:nvSpPr>
        <p:spPr>
          <a:xfrm>
            <a:off x="8516570" y="1484313"/>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Rektangel 20">
            <a:extLst>
              <a:ext uri="{FF2B5EF4-FFF2-40B4-BE49-F238E27FC236}">
                <a16:creationId xmlns:a16="http://schemas.microsoft.com/office/drawing/2014/main" id="{9F2D2F6C-C128-B589-3237-C3127911C3E8}"/>
              </a:ext>
            </a:extLst>
          </p:cNvPr>
          <p:cNvSpPr/>
          <p:nvPr/>
        </p:nvSpPr>
        <p:spPr>
          <a:xfrm>
            <a:off x="4677900" y="1484313"/>
            <a:ext cx="3240000" cy="3240000"/>
          </a:xfrm>
          <a:prstGeom prst="rect">
            <a:avLst/>
          </a:prstGeom>
          <a:solidFill>
            <a:schemeClr val="accent3">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Pladsholder til indhold 2">
            <a:extLst>
              <a:ext uri="{FF2B5EF4-FFF2-40B4-BE49-F238E27FC236}">
                <a16:creationId xmlns:a16="http://schemas.microsoft.com/office/drawing/2014/main" id="{3C8D1595-6AA5-5CBC-14BF-3F063FA32145}"/>
              </a:ext>
            </a:extLst>
          </p:cNvPr>
          <p:cNvSpPr txBox="1">
            <a:spLocks/>
          </p:cNvSpPr>
          <p:nvPr/>
        </p:nvSpPr>
        <p:spPr>
          <a:xfrm>
            <a:off x="697828" y="575999"/>
            <a:ext cx="11058742" cy="463887"/>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dirty="0">
                <a:solidFill>
                  <a:schemeClr val="tx2"/>
                </a:solidFill>
                <a:latin typeface="IBM Plex Serif" panose="02060503050406000203" pitchFamily="18" charset="77"/>
              </a:rPr>
              <a:t>IKKE</a:t>
            </a:r>
          </a:p>
        </p:txBody>
      </p:sp>
      <p:sp>
        <p:nvSpPr>
          <p:cNvPr id="8" name="Tekstfelt 7">
            <a:extLst>
              <a:ext uri="{FF2B5EF4-FFF2-40B4-BE49-F238E27FC236}">
                <a16:creationId xmlns:a16="http://schemas.microsoft.com/office/drawing/2014/main" id="{A62BE301-D303-14E4-ED57-A5B98B55BBDA}"/>
              </a:ext>
            </a:extLst>
          </p:cNvPr>
          <p:cNvSpPr txBox="1"/>
          <p:nvPr/>
        </p:nvSpPr>
        <p:spPr>
          <a:xfrm>
            <a:off x="174928" y="522000"/>
            <a:ext cx="522900" cy="369332"/>
          </a:xfrm>
          <a:prstGeom prst="rect">
            <a:avLst/>
          </a:prstGeom>
          <a:noFill/>
        </p:spPr>
        <p:txBody>
          <a:bodyPr wrap="none" rtlCol="0">
            <a:spAutoFit/>
          </a:bodyPr>
          <a:lstStyle/>
          <a:p>
            <a:r>
              <a:rPr lang="da-DK" dirty="0">
                <a:solidFill>
                  <a:schemeClr val="tx2"/>
                </a:solidFill>
                <a:latin typeface="IBM Plex Serif" panose="02060503050406000203" pitchFamily="18" charset="77"/>
              </a:rPr>
              <a:t>2.3</a:t>
            </a:r>
          </a:p>
        </p:txBody>
      </p:sp>
      <p:sp>
        <p:nvSpPr>
          <p:cNvPr id="7" name="Tekstfelt 6">
            <a:extLst>
              <a:ext uri="{FF2B5EF4-FFF2-40B4-BE49-F238E27FC236}">
                <a16:creationId xmlns:a16="http://schemas.microsoft.com/office/drawing/2014/main" id="{88117E58-0D86-0B39-C37E-025EE824720D}"/>
              </a:ext>
            </a:extLst>
          </p:cNvPr>
          <p:cNvSpPr txBox="1"/>
          <p:nvPr/>
        </p:nvSpPr>
        <p:spPr>
          <a:xfrm>
            <a:off x="4677900" y="2134817"/>
            <a:ext cx="3240000" cy="1938992"/>
          </a:xfrm>
          <a:prstGeom prst="rect">
            <a:avLst/>
          </a:prstGeom>
          <a:noFill/>
        </p:spPr>
        <p:txBody>
          <a:bodyPr wrap="square">
            <a:spAutoFit/>
          </a:bodyPr>
          <a:lstStyle/>
          <a:p>
            <a:pPr algn="ctr"/>
            <a:r>
              <a:rPr lang="da-DK" sz="4000" b="1" dirty="0">
                <a:solidFill>
                  <a:schemeClr val="tx2"/>
                </a:solidFill>
                <a:latin typeface="IBM Plex Sans" panose="020B0503050203000203" pitchFamily="34" charset="0"/>
              </a:rPr>
              <a:t>energi </a:t>
            </a:r>
            <a:br>
              <a:rPr lang="da-DK" sz="4000" b="1" dirty="0">
                <a:solidFill>
                  <a:schemeClr val="tx2"/>
                </a:solidFill>
                <a:latin typeface="IBM Plex Sans" panose="020B0503050203000203" pitchFamily="34" charset="0"/>
              </a:rPr>
            </a:br>
            <a:r>
              <a:rPr lang="da-DK" sz="4000" b="1" dirty="0">
                <a:solidFill>
                  <a:schemeClr val="tx2"/>
                </a:solidFill>
                <a:latin typeface="IBM Plex Sans" panose="020B0503050203000203" pitchFamily="34" charset="0"/>
              </a:rPr>
              <a:t>IKKE vindenergi</a:t>
            </a:r>
            <a:endParaRPr lang="da-DK" sz="4000" b="1" dirty="0">
              <a:latin typeface="IBM Plex Sans" panose="020B0503050203000203" pitchFamily="34" charset="0"/>
            </a:endParaRPr>
          </a:p>
        </p:txBody>
      </p:sp>
      <p:sp>
        <p:nvSpPr>
          <p:cNvPr id="19" name="Tekstfelt 18">
            <a:extLst>
              <a:ext uri="{FF2B5EF4-FFF2-40B4-BE49-F238E27FC236}">
                <a16:creationId xmlns:a16="http://schemas.microsoft.com/office/drawing/2014/main" id="{33073302-3D1F-53BA-00B2-C0420C24668E}"/>
              </a:ext>
            </a:extLst>
          </p:cNvPr>
          <p:cNvSpPr txBox="1"/>
          <p:nvPr/>
        </p:nvSpPr>
        <p:spPr>
          <a:xfrm>
            <a:off x="8997221" y="2331601"/>
            <a:ext cx="2387910" cy="1250471"/>
          </a:xfrm>
          <a:prstGeom prst="rect">
            <a:avLst/>
          </a:prstGeom>
          <a:noFill/>
        </p:spPr>
        <p:txBody>
          <a:bodyPr wrap="square" anchor="t">
            <a:spAutoFit/>
          </a:bodyPr>
          <a:lstStyle/>
          <a:p>
            <a:pPr algn="ctr">
              <a:lnSpc>
                <a:spcPts val="2320"/>
              </a:lnSpc>
            </a:pPr>
            <a:r>
              <a:rPr lang="da-DK" sz="1600" dirty="0">
                <a:latin typeface="IBM Plex Sans Light" panose="020B0403050203000203" pitchFamily="34" charset="0"/>
              </a:rPr>
              <a:t>Hvis du søger på energi </a:t>
            </a:r>
            <a:r>
              <a:rPr lang="da-DK" sz="1600" b="1" dirty="0">
                <a:latin typeface="IBM Plex Sans" panose="020B0503050203000203" pitchFamily="34" charset="0"/>
              </a:rPr>
              <a:t>IKKE</a:t>
            </a:r>
            <a:r>
              <a:rPr lang="da-DK" sz="1600" dirty="0">
                <a:latin typeface="IBM Plex Sans Light" panose="020B0403050203000203" pitchFamily="34" charset="0"/>
              </a:rPr>
              <a:t> vindenergi, får du resultater om energi, men ikke om vindenergi.</a:t>
            </a:r>
          </a:p>
        </p:txBody>
      </p:sp>
      <p:sp>
        <p:nvSpPr>
          <p:cNvPr id="25" name="Tekstfelt 24">
            <a:extLst>
              <a:ext uri="{FF2B5EF4-FFF2-40B4-BE49-F238E27FC236}">
                <a16:creationId xmlns:a16="http://schemas.microsoft.com/office/drawing/2014/main" id="{2045E436-0F8A-DF42-482A-97F6A6281C68}"/>
              </a:ext>
            </a:extLst>
          </p:cNvPr>
          <p:cNvSpPr txBox="1"/>
          <p:nvPr/>
        </p:nvSpPr>
        <p:spPr>
          <a:xfrm>
            <a:off x="697828" y="1362105"/>
            <a:ext cx="3381402" cy="1545423"/>
          </a:xfrm>
          <a:prstGeom prst="rect">
            <a:avLst/>
          </a:prstGeom>
          <a:noFill/>
        </p:spPr>
        <p:txBody>
          <a:bodyPr wrap="square" lIns="0">
            <a:spAutoFit/>
          </a:bodyPr>
          <a:lstStyle/>
          <a:p>
            <a:pPr>
              <a:lnSpc>
                <a:spcPts val="2320"/>
              </a:lnSpc>
            </a:pPr>
            <a:r>
              <a:rPr lang="da-DK" sz="1600" b="1" dirty="0">
                <a:latin typeface="IBM Plex Sans" panose="020B0503050203000203" pitchFamily="34" charset="0"/>
              </a:rPr>
              <a:t>IKKE</a:t>
            </a:r>
            <a:r>
              <a:rPr lang="da-DK" sz="1600" dirty="0">
                <a:latin typeface="IBM Plex Sans Light" panose="020B0403050203000203" pitchFamily="34" charset="0"/>
              </a:rPr>
              <a:t> bruges til at </a:t>
            </a:r>
            <a:r>
              <a:rPr lang="da-DK" sz="1600" b="1" dirty="0">
                <a:latin typeface="IBM Plex Sans" panose="020B0503050203000203" pitchFamily="34" charset="0"/>
              </a:rPr>
              <a:t>indsnævre</a:t>
            </a:r>
            <a:r>
              <a:rPr lang="da-DK" sz="1600" dirty="0">
                <a:latin typeface="IBM Plex Sans Light" panose="020B0403050203000203" pitchFamily="34" charset="0"/>
              </a:rPr>
              <a:t> din søgning. </a:t>
            </a:r>
          </a:p>
          <a:p>
            <a:pPr marL="0" indent="0">
              <a:lnSpc>
                <a:spcPts val="2320"/>
              </a:lnSpc>
              <a:buNone/>
            </a:pPr>
            <a:endParaRPr lang="da-DK" sz="1600" dirty="0">
              <a:latin typeface="IBM Plex Sans Light" panose="020B0403050203000203" pitchFamily="34" charset="0"/>
            </a:endParaRPr>
          </a:p>
          <a:p>
            <a:pPr>
              <a:lnSpc>
                <a:spcPts val="2320"/>
              </a:lnSpc>
            </a:pPr>
            <a:r>
              <a:rPr lang="da-DK" sz="1600" b="1" dirty="0">
                <a:latin typeface="IBM Plex Sans" panose="020B0503050203000203" pitchFamily="34" charset="0"/>
              </a:rPr>
              <a:t>IKKE</a:t>
            </a:r>
            <a:r>
              <a:rPr lang="da-DK" sz="1600" dirty="0">
                <a:latin typeface="IBM Plex Sans Light" panose="020B0403050203000203" pitchFamily="34" charset="0"/>
              </a:rPr>
              <a:t> bruges til at udelukke ord fra dine resultater.</a:t>
            </a:r>
          </a:p>
        </p:txBody>
      </p:sp>
      <p:sp>
        <p:nvSpPr>
          <p:cNvPr id="3" name="Pladsholder til slidenummer 2">
            <a:extLst>
              <a:ext uri="{FF2B5EF4-FFF2-40B4-BE49-F238E27FC236}">
                <a16:creationId xmlns:a16="http://schemas.microsoft.com/office/drawing/2014/main" id="{5E63A213-5161-7495-E3F9-D24E470E7532}"/>
              </a:ext>
            </a:extLst>
          </p:cNvPr>
          <p:cNvSpPr>
            <a:spLocks noGrp="1"/>
          </p:cNvSpPr>
          <p:nvPr>
            <p:ph type="sldNum" sz="quarter" idx="4"/>
          </p:nvPr>
        </p:nvSpPr>
        <p:spPr/>
        <p:txBody>
          <a:bodyPr/>
          <a:lstStyle/>
          <a:p>
            <a:fld id="{E90B35B4-2054-4E4A-9D5F-BD2D9810F75C}" type="slidenum">
              <a:rPr lang="da-DK" smtClean="0"/>
              <a:pPr/>
              <a:t>9</a:t>
            </a:fld>
            <a:endParaRPr lang="da-DK" dirty="0"/>
          </a:p>
        </p:txBody>
      </p:sp>
      <p:sp>
        <p:nvSpPr>
          <p:cNvPr id="4" name="Tekstfelt 3">
            <a:extLst>
              <a:ext uri="{FF2B5EF4-FFF2-40B4-BE49-F238E27FC236}">
                <a16:creationId xmlns:a16="http://schemas.microsoft.com/office/drawing/2014/main" id="{0F6CBDC6-3AA0-6BEA-82E1-1491BCFC7B70}"/>
              </a:ext>
            </a:extLst>
          </p:cNvPr>
          <p:cNvSpPr txBox="1"/>
          <p:nvPr/>
        </p:nvSpPr>
        <p:spPr>
          <a:xfrm>
            <a:off x="4565356" y="1133160"/>
            <a:ext cx="7986318" cy="349326"/>
          </a:xfrm>
          <a:prstGeom prst="rect">
            <a:avLst/>
          </a:prstGeom>
          <a:noFill/>
        </p:spPr>
        <p:txBody>
          <a:bodyPr wrap="square">
            <a:spAutoFit/>
          </a:bodyPr>
          <a:lstStyle/>
          <a:p>
            <a:pPr marL="0" indent="0">
              <a:lnSpc>
                <a:spcPts val="2320"/>
              </a:lnSpc>
              <a:buNone/>
            </a:pPr>
            <a:r>
              <a:rPr lang="da-DK" sz="1100" dirty="0">
                <a:latin typeface="IBM Plex Sans" panose="020B0503050203000203" pitchFamily="34" charset="0"/>
              </a:rPr>
              <a:t>Eksempel:</a:t>
            </a:r>
          </a:p>
        </p:txBody>
      </p:sp>
    </p:spTree>
    <p:extLst>
      <p:ext uri="{BB962C8B-B14F-4D97-AF65-F5344CB8AC3E}">
        <p14:creationId xmlns:p14="http://schemas.microsoft.com/office/powerpoint/2010/main" val="4128745441"/>
      </p:ext>
    </p:extLst>
  </p:cSld>
  <p:clrMapOvr>
    <a:masterClrMapping/>
  </p:clrMapOvr>
</p:sld>
</file>

<file path=ppt/theme/theme1.xml><?xml version="1.0" encoding="utf-8"?>
<a:theme xmlns:a="http://schemas.openxmlformats.org/drawingml/2006/main" name="Office-tema">
  <a:themeElements>
    <a:clrScheme name="Bibliotekdk 1">
      <a:dk1>
        <a:srgbClr val="000000"/>
      </a:dk1>
      <a:lt1>
        <a:srgbClr val="FFFFFF"/>
      </a:lt1>
      <a:dk2>
        <a:srgbClr val="3333FF"/>
      </a:dk2>
      <a:lt2>
        <a:srgbClr val="F2F2F2"/>
      </a:lt2>
      <a:accent1>
        <a:srgbClr val="FFE6DF"/>
      </a:accent1>
      <a:accent2>
        <a:srgbClr val="F4EFDD"/>
      </a:accent2>
      <a:accent3>
        <a:srgbClr val="D0EBEE"/>
      </a:accent3>
      <a:accent4>
        <a:srgbClr val="E35E69"/>
      </a:accent4>
      <a:accent5>
        <a:srgbClr val="FBD85B"/>
      </a:accent5>
      <a:accent6>
        <a:srgbClr val="27AE60"/>
      </a:accent6>
      <a:hlink>
        <a:srgbClr val="3333FF"/>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ffektive søgeteknikker_FINAL" id="{D09C03D0-E071-F84B-8584-B457944D5DB0}" vid="{13AF6DDB-2E6A-E643-9C9A-E05198AD3E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04ced00-4fa4-4c42-82d5-2f6680ef34db">
      <Terms xmlns="http://schemas.microsoft.com/office/infopath/2007/PartnerControls"/>
    </lcf76f155ced4ddcb4097134ff3c332f>
    <TaxCatchAll xmlns="ec932184-b4c4-400f-b5e1-185fffb4d88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399E2B5C6F80447BA55C1D365B82F25" ma:contentTypeVersion="15" ma:contentTypeDescription="Opret et nyt dokument." ma:contentTypeScope="" ma:versionID="1bde9ea05a44f949fb6e53b4b2646bf0">
  <xsd:schema xmlns:xsd="http://www.w3.org/2001/XMLSchema" xmlns:xs="http://www.w3.org/2001/XMLSchema" xmlns:p="http://schemas.microsoft.com/office/2006/metadata/properties" xmlns:ns2="c04ced00-4fa4-4c42-82d5-2f6680ef34db" xmlns:ns3="ec932184-b4c4-400f-b5e1-185fffb4d888" targetNamespace="http://schemas.microsoft.com/office/2006/metadata/properties" ma:root="true" ma:fieldsID="ee912cd489d8518ad935c900a4471b70" ns2:_="" ns3:_="">
    <xsd:import namespace="c04ced00-4fa4-4c42-82d5-2f6680ef34db"/>
    <xsd:import namespace="ec932184-b4c4-400f-b5e1-185fffb4d88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4ced00-4fa4-4c42-82d5-2f6680ef34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ledmærker" ma:readOnly="false" ma:fieldId="{5cf76f15-5ced-4ddc-b409-7134ff3c332f}" ma:taxonomyMulti="true" ma:sspId="86a94f82-bf8c-4306-a759-7c457f7f77a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932184-b4c4-400f-b5e1-185fffb4d888"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14" nillable="true" ma:displayName="Taxonomy Catch All Column" ma:hidden="true" ma:list="{d05380fb-8214-45b6-a8b9-48a1db02b09b}" ma:internalName="TaxCatchAll" ma:showField="CatchAllData" ma:web="ec932184-b4c4-400f-b5e1-185fffb4d8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A3335B-312F-459A-AC56-EE4A9893661E}">
  <ds:schemaRef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ec932184-b4c4-400f-b5e1-185fffb4d888"/>
    <ds:schemaRef ds:uri="http://purl.org/dc/terms/"/>
    <ds:schemaRef ds:uri="c04ced00-4fa4-4c42-82d5-2f6680ef34db"/>
    <ds:schemaRef ds:uri="http://www.w3.org/XML/1998/namespace"/>
    <ds:schemaRef ds:uri="http://purl.org/dc/dcmitype/"/>
    <ds:schemaRef ds:uri="http://purl.org/dc/elements/1.1/"/>
  </ds:schemaRefs>
</ds:datastoreItem>
</file>

<file path=customXml/itemProps2.xml><?xml version="1.0" encoding="utf-8"?>
<ds:datastoreItem xmlns:ds="http://schemas.openxmlformats.org/officeDocument/2006/customXml" ds:itemID="{04FACEC0-20DA-4B11-A9DC-446B26F8C1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4ced00-4fa4-4c42-82d5-2f6680ef34db"/>
    <ds:schemaRef ds:uri="ec932184-b4c4-400f-b5e1-185fffb4d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455D97-7563-4526-8F7A-ED5DA43D09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268</TotalTime>
  <Words>639</Words>
  <Application>Microsoft Macintosh PowerPoint</Application>
  <PresentationFormat>Widescreen</PresentationFormat>
  <Paragraphs>86</Paragraphs>
  <Slides>11</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11</vt:i4>
      </vt:variant>
    </vt:vector>
  </HeadingPairs>
  <TitlesOfParts>
    <vt:vector size="18" baseType="lpstr">
      <vt:lpstr>Arial</vt:lpstr>
      <vt:lpstr>IBM Plex Sans Light</vt:lpstr>
      <vt:lpstr>IBM Plex Serif</vt:lpstr>
      <vt:lpstr>IBM Plex Sans Medium</vt:lpstr>
      <vt:lpstr>IBM Plex Sans</vt:lpstr>
      <vt:lpstr>Aptos</vt:lpstr>
      <vt:lpstr>Office-tema</vt:lpstr>
      <vt:lpstr>PowerPoint-præsentation</vt:lpstr>
      <vt:lpstr>Introduktion til effektive søgeteknikker</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DBC Digital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Pernille Saul</dc:creator>
  <cp:lastModifiedBy>Charlotte Arnskov</cp:lastModifiedBy>
  <cp:revision>15</cp:revision>
  <cp:lastPrinted>2024-09-09T07:22:18Z</cp:lastPrinted>
  <dcterms:created xsi:type="dcterms:W3CDTF">2024-10-02T14:29:51Z</dcterms:created>
  <dcterms:modified xsi:type="dcterms:W3CDTF">2024-10-09T08:22:22Z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0x010100C399E2B5C6F80447BA55C1D365B82F25</vt:lpwstr>
  </property>
  <property fmtid="{D5CDD505-2E9C-101B-9397-08002B2CF9AE}" pid="3" name="MediaServiceImageTags">
    <vt:lpwstr/>
  </property>
</Properties>
</file>